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300" r:id="rId2"/>
    <p:sldId id="308" r:id="rId3"/>
    <p:sldId id="447" r:id="rId4"/>
    <p:sldId id="433" r:id="rId5"/>
    <p:sldId id="1552" r:id="rId6"/>
    <p:sldId id="1406" r:id="rId7"/>
    <p:sldId id="449" r:id="rId8"/>
    <p:sldId id="543" r:id="rId9"/>
    <p:sldId id="1393" r:id="rId10"/>
    <p:sldId id="1408" r:id="rId11"/>
    <p:sldId id="1556" r:id="rId12"/>
    <p:sldId id="1544" r:id="rId13"/>
    <p:sldId id="588" r:id="rId1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90">
          <p15:clr>
            <a:srgbClr val="A4A3A4"/>
          </p15:clr>
        </p15:guide>
        <p15:guide id="2" orient="horz" pos="2880">
          <p15:clr>
            <a:srgbClr val="A4A3A4"/>
          </p15:clr>
        </p15:guide>
        <p15:guide id="3" orient="horz" pos="4008" userDrawn="1">
          <p15:clr>
            <a:srgbClr val="A4A3A4"/>
          </p15:clr>
        </p15:guide>
        <p15:guide id="4" orient="horz" pos="1320" userDrawn="1">
          <p15:clr>
            <a:srgbClr val="A4A3A4"/>
          </p15:clr>
        </p15:guide>
        <p15:guide id="5" orient="horz" pos="430">
          <p15:clr>
            <a:srgbClr val="A4A3A4"/>
          </p15:clr>
        </p15:guide>
        <p15:guide id="6" orient="horz" pos="3455">
          <p15:clr>
            <a:srgbClr val="A4A3A4"/>
          </p15:clr>
        </p15:guide>
        <p15:guide id="7" pos="5179">
          <p15:clr>
            <a:srgbClr val="A4A3A4"/>
          </p15:clr>
        </p15:guide>
        <p15:guide id="8" pos="57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Schmidtke" initials="AS" lastIdx="1" clrIdx="0">
    <p:extLst>
      <p:ext uri="{19B8F6BF-5375-455C-9EA6-DF929625EA0E}">
        <p15:presenceInfo xmlns:p15="http://schemas.microsoft.com/office/powerpoint/2012/main" userId="S::aschmidtke@nebraska.edu::a29f2bf5-9a61-4692-948a-c74711a766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A59"/>
    <a:srgbClr val="75598F"/>
    <a:srgbClr val="DC6148"/>
    <a:srgbClr val="168EC0"/>
    <a:srgbClr val="7B8284"/>
    <a:srgbClr val="6C527F"/>
    <a:srgbClr val="76945D"/>
    <a:srgbClr val="E9B32A"/>
    <a:srgbClr val="0082AE"/>
    <a:srgbClr val="177A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0" autoAdjust="0"/>
    <p:restoredTop sz="88839" autoAdjust="0"/>
  </p:normalViewPr>
  <p:slideViewPr>
    <p:cSldViewPr snapToGrid="0" snapToObjects="1" showGuides="1">
      <p:cViewPr varScale="1">
        <p:scale>
          <a:sx n="103" d="100"/>
          <a:sy n="103" d="100"/>
        </p:scale>
        <p:origin x="336" y="168"/>
      </p:cViewPr>
      <p:guideLst>
        <p:guide orient="horz" pos="3890"/>
        <p:guide orient="horz" pos="2880"/>
        <p:guide orient="horz" pos="4008"/>
        <p:guide orient="horz" pos="1320"/>
        <p:guide orient="horz" pos="430"/>
        <p:guide orient="horz" pos="3455"/>
        <p:guide pos="5179"/>
        <p:guide pos="5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3" d="100"/>
        <a:sy n="143" d="100"/>
      </p:scale>
      <p:origin x="0" y="0"/>
    </p:cViewPr>
  </p:sorterViewPr>
  <p:notesViewPr>
    <p:cSldViewPr snapToGrid="0" snapToObjects="1">
      <p:cViewPr varScale="1">
        <p:scale>
          <a:sx n="111" d="100"/>
          <a:sy n="111" d="100"/>
        </p:scale>
        <p:origin x="298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7FCD8A56-9525-6248-A539-42F65042E27E}" type="slidenum">
              <a:rPr lang="en-US" smtClean="0"/>
              <a:t>‹#›</a:t>
            </a:fld>
            <a:endParaRPr lang="en-US" dirty="0"/>
          </a:p>
        </p:txBody>
      </p:sp>
    </p:spTree>
    <p:extLst>
      <p:ext uri="{BB962C8B-B14F-4D97-AF65-F5344CB8AC3E}">
        <p14:creationId xmlns:p14="http://schemas.microsoft.com/office/powerpoint/2010/main" val="619969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8239597-9A6B-1740-93E2-5C578C792B84}" type="datetimeFigureOut">
              <a:rPr lang="en-US" smtClean="0"/>
              <a:t>10/28/20</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8832A3C3-9B36-E447-B7F8-47E05A9F7450}" type="slidenum">
              <a:rPr lang="en-US" smtClean="0"/>
              <a:t>‹#›</a:t>
            </a:fld>
            <a:endParaRPr lang="en-US" dirty="0"/>
          </a:p>
        </p:txBody>
      </p:sp>
    </p:spTree>
    <p:extLst>
      <p:ext uri="{BB962C8B-B14F-4D97-AF65-F5344CB8AC3E}">
        <p14:creationId xmlns:p14="http://schemas.microsoft.com/office/powerpoint/2010/main" val="40608632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Use the image Comms selects to advertise the session</a:t>
            </a:r>
            <a:endParaRPr lang="en-US" sz="1200" dirty="0"/>
          </a:p>
          <a:p>
            <a:endParaRPr lang="en-US" dirty="0"/>
          </a:p>
        </p:txBody>
      </p:sp>
      <p:sp>
        <p:nvSpPr>
          <p:cNvPr id="4" name="Slide Number Placeholder 3"/>
          <p:cNvSpPr>
            <a:spLocks noGrp="1"/>
          </p:cNvSpPr>
          <p:nvPr>
            <p:ph type="sldNum" sz="quarter" idx="10"/>
          </p:nvPr>
        </p:nvSpPr>
        <p:spPr/>
        <p:txBody>
          <a:bodyPr/>
          <a:lstStyle/>
          <a:p>
            <a:fld id="{8832A3C3-9B36-E447-B7F8-47E05A9F7450}" type="slidenum">
              <a:rPr lang="en-US" smtClean="0"/>
              <a:t>1</a:t>
            </a:fld>
            <a:endParaRPr lang="en-US"/>
          </a:p>
        </p:txBody>
      </p:sp>
    </p:spTree>
    <p:extLst>
      <p:ext uri="{BB962C8B-B14F-4D97-AF65-F5344CB8AC3E}">
        <p14:creationId xmlns:p14="http://schemas.microsoft.com/office/powerpoint/2010/main" val="623804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HEALTHY MEDIA DIET</a:t>
            </a:r>
          </a:p>
          <a:p>
            <a:r>
              <a:rPr lang="en-US" dirty="0"/>
              <a:t>Consider deleting the next 2 slides, but talking through these points while participants view this slide.</a:t>
            </a:r>
          </a:p>
          <a:p>
            <a:endParaRPr lang="en-US" dirty="0"/>
          </a:p>
          <a:p>
            <a:r>
              <a:rPr lang="en-US" dirty="0"/>
              <a:t>PROMOTE A HEALTHY MEDIA DIET</a:t>
            </a:r>
          </a:p>
          <a:p>
            <a:pPr marL="230188" indent="-223838">
              <a:spcBef>
                <a:spcPts val="0"/>
              </a:spcBef>
              <a:spcAft>
                <a:spcPts val="1800"/>
              </a:spcAft>
              <a:buClr>
                <a:srgbClr val="7B8284"/>
              </a:buClr>
            </a:pPr>
            <a:r>
              <a:rPr lang="en-US" sz="1200" b="1" dirty="0"/>
              <a:t>Don't feel guilty. You’ve got this!</a:t>
            </a:r>
          </a:p>
          <a:p>
            <a:pPr marL="230188" indent="-223838">
              <a:spcBef>
                <a:spcPts val="0"/>
              </a:spcBef>
              <a:spcAft>
                <a:spcPts val="1800"/>
              </a:spcAft>
              <a:buClr>
                <a:srgbClr val="7B8284"/>
              </a:buClr>
            </a:pPr>
            <a:r>
              <a:rPr lang="en-US" sz="1200" b="1" dirty="0">
                <a:ea typeface="ＭＳ Ｐゴシック" pitchFamily="1" charset="-128"/>
              </a:rPr>
              <a:t>Move from </a:t>
            </a:r>
            <a:r>
              <a:rPr lang="en-US" sz="1200" b="1" dirty="0" err="1">
                <a:ea typeface="ＭＳ Ｐゴシック" pitchFamily="1" charset="-128"/>
              </a:rPr>
              <a:t>screenworried</a:t>
            </a:r>
            <a:r>
              <a:rPr lang="en-US" sz="1200" b="1" dirty="0">
                <a:ea typeface="ＭＳ Ｐゴシック" pitchFamily="1" charset="-128"/>
              </a:rPr>
              <a:t> to </a:t>
            </a:r>
            <a:r>
              <a:rPr lang="en-US" sz="1200" b="1" dirty="0" err="1">
                <a:ea typeface="ＭＳ Ｐゴシック" pitchFamily="1" charset="-128"/>
              </a:rPr>
              <a:t>screenwise</a:t>
            </a:r>
            <a:endParaRPr lang="en-US" sz="1200" b="1" dirty="0">
              <a:ea typeface="ＭＳ Ｐゴシック" pitchFamily="1" charset="-128"/>
            </a:endParaRPr>
          </a:p>
          <a:p>
            <a:pPr marL="230188" indent="-223838">
              <a:spcBef>
                <a:spcPts val="0"/>
              </a:spcBef>
              <a:spcAft>
                <a:spcPts val="1800"/>
              </a:spcAft>
              <a:buClr>
                <a:srgbClr val="7B8284"/>
              </a:buClr>
            </a:pPr>
            <a:r>
              <a:rPr lang="en-US" sz="1200" b="1" dirty="0">
                <a:ea typeface="ＭＳ Ｐゴシック" pitchFamily="1" charset="-128"/>
              </a:rPr>
              <a:t>Aim for balance </a:t>
            </a:r>
            <a:r>
              <a:rPr lang="en-US" sz="1200" dirty="0">
                <a:ea typeface="ＭＳ Ｐゴシック" pitchFamily="1" charset="-128"/>
              </a:rPr>
              <a:t>instead of counting minutes</a:t>
            </a:r>
          </a:p>
          <a:p>
            <a:pPr marL="230188" indent="-223838">
              <a:spcBef>
                <a:spcPts val="0"/>
              </a:spcBef>
              <a:spcAft>
                <a:spcPts val="1800"/>
              </a:spcAft>
              <a:buClr>
                <a:srgbClr val="7B8284"/>
              </a:buClr>
            </a:pPr>
            <a:r>
              <a:rPr lang="en-US" sz="1200" dirty="0">
                <a:ea typeface="ＭＳ Ｐゴシック" pitchFamily="1" charset="-128"/>
              </a:rPr>
              <a:t>Use media </a:t>
            </a:r>
            <a:r>
              <a:rPr lang="en-US" sz="1200" b="1" dirty="0">
                <a:ea typeface="ＭＳ Ｐゴシック" pitchFamily="1" charset="-128"/>
              </a:rPr>
              <a:t>“with” </a:t>
            </a:r>
            <a:r>
              <a:rPr lang="en-US" sz="1200" dirty="0">
                <a:ea typeface="ＭＳ Ｐゴシック" pitchFamily="1" charset="-128"/>
              </a:rPr>
              <a:t>rather than </a:t>
            </a:r>
            <a:r>
              <a:rPr lang="en-US" sz="1200" b="1" dirty="0">
                <a:ea typeface="ＭＳ Ｐゴシック" pitchFamily="1" charset="-128"/>
              </a:rPr>
              <a:t>“instead of”</a:t>
            </a:r>
          </a:p>
          <a:p>
            <a:pPr marL="230188" indent="-223838">
              <a:spcBef>
                <a:spcPts val="0"/>
              </a:spcBef>
              <a:spcAft>
                <a:spcPts val="1800"/>
              </a:spcAft>
              <a:buClr>
                <a:srgbClr val="7B8284"/>
              </a:buClr>
            </a:pPr>
            <a:r>
              <a:rPr lang="en-US" sz="1200" dirty="0">
                <a:ea typeface="ＭＳ Ｐゴシック" pitchFamily="1" charset="-128"/>
              </a:rPr>
              <a:t>Shift from </a:t>
            </a:r>
            <a:r>
              <a:rPr lang="en-US" sz="1200" b="1" dirty="0">
                <a:ea typeface="ＭＳ Ｐゴシック" pitchFamily="1" charset="-128"/>
              </a:rPr>
              <a:t>“how much” </a:t>
            </a:r>
            <a:r>
              <a:rPr lang="en-US" sz="1200" dirty="0">
                <a:ea typeface="ＭＳ Ｐゴシック" pitchFamily="1" charset="-128"/>
              </a:rPr>
              <a:t>to </a:t>
            </a:r>
            <a:r>
              <a:rPr lang="en-US" sz="1200" b="1" dirty="0">
                <a:ea typeface="ＭＳ Ｐゴシック" pitchFamily="1" charset="-128"/>
              </a:rPr>
              <a:t>“what they watch”</a:t>
            </a:r>
          </a:p>
          <a:p>
            <a:pPr marL="230188" indent="-223838">
              <a:spcBef>
                <a:spcPts val="0"/>
              </a:spcBef>
              <a:spcAft>
                <a:spcPts val="1800"/>
              </a:spcAft>
              <a:buClr>
                <a:srgbClr val="7B8284"/>
              </a:buClr>
            </a:pPr>
            <a:r>
              <a:rPr lang="en-US" sz="1200" b="1" dirty="0">
                <a:ea typeface="ＭＳ Ｐゴシック" pitchFamily="1" charset="-128"/>
              </a:rPr>
              <a:t>Content </a:t>
            </a:r>
            <a:r>
              <a:rPr lang="en-US" sz="1200" dirty="0">
                <a:ea typeface="ＭＳ Ｐゴシック" pitchFamily="1" charset="-128"/>
              </a:rPr>
              <a:t>matters</a:t>
            </a:r>
          </a:p>
          <a:p>
            <a:pPr marL="230188" indent="-223838">
              <a:spcBef>
                <a:spcPts val="0"/>
              </a:spcBef>
              <a:spcAft>
                <a:spcPts val="1800"/>
              </a:spcAft>
              <a:buClr>
                <a:srgbClr val="7B8284"/>
              </a:buClr>
            </a:pPr>
            <a:r>
              <a:rPr lang="en-US" sz="1200" b="1" dirty="0"/>
              <a:t>Watch together, talk about it, let them show you</a:t>
            </a:r>
          </a:p>
          <a:p>
            <a:pPr marL="230188" indent="-223838">
              <a:spcBef>
                <a:spcPts val="0"/>
              </a:spcBef>
              <a:spcAft>
                <a:spcPts val="1800"/>
              </a:spcAft>
              <a:buClr>
                <a:srgbClr val="7B8284"/>
              </a:buClr>
            </a:pPr>
            <a:r>
              <a:rPr lang="en-US" sz="1200" dirty="0"/>
              <a:t>Encourage </a:t>
            </a:r>
            <a:r>
              <a:rPr lang="en-US" sz="1200" b="1" dirty="0"/>
              <a:t>video chat – </a:t>
            </a:r>
            <a:r>
              <a:rPr lang="en-US" sz="1200" b="1" i="1" dirty="0">
                <a:solidFill>
                  <a:srgbClr val="75598F"/>
                </a:solidFill>
              </a:rPr>
              <a:t>Screens as lifelines</a:t>
            </a:r>
          </a:p>
          <a:p>
            <a:pPr marL="230188" indent="-223838">
              <a:spcBef>
                <a:spcPts val="0"/>
              </a:spcBef>
              <a:spcAft>
                <a:spcPts val="1800"/>
              </a:spcAft>
              <a:buClr>
                <a:srgbClr val="7B8284"/>
              </a:buClr>
            </a:pPr>
            <a:r>
              <a:rPr lang="en-US" sz="1200" dirty="0">
                <a:ea typeface="ＭＳ Ｐゴシック" pitchFamily="1" charset="-128"/>
              </a:rPr>
              <a:t>Create </a:t>
            </a:r>
            <a:r>
              <a:rPr lang="en-US" sz="1200" b="1" dirty="0">
                <a:ea typeface="ＭＳ Ｐゴシック" pitchFamily="1" charset="-128"/>
              </a:rPr>
              <a:t>tech-free times </a:t>
            </a:r>
            <a:r>
              <a:rPr lang="en-US" sz="1200" dirty="0">
                <a:ea typeface="ＭＳ Ｐゴシック" pitchFamily="1" charset="-128"/>
              </a:rPr>
              <a:t>and</a:t>
            </a:r>
            <a:r>
              <a:rPr lang="en-US" sz="1200" b="1" dirty="0">
                <a:ea typeface="ＭＳ Ｐゴシック" pitchFamily="1" charset="-128"/>
              </a:rPr>
              <a:t> zones</a:t>
            </a:r>
          </a:p>
          <a:p>
            <a:pPr marL="230188" indent="-223838">
              <a:spcBef>
                <a:spcPts val="0"/>
              </a:spcBef>
              <a:spcAft>
                <a:spcPts val="1800"/>
              </a:spcAft>
              <a:buClr>
                <a:srgbClr val="7B8284"/>
              </a:buClr>
            </a:pPr>
            <a:r>
              <a:rPr lang="en-US" sz="1200" dirty="0">
                <a:ea typeface="ＭＳ Ｐゴシック" pitchFamily="1" charset="-128"/>
              </a:rPr>
              <a:t>Plan ahead for </a:t>
            </a:r>
            <a:r>
              <a:rPr lang="en-US" sz="1200" b="1" dirty="0">
                <a:ea typeface="ＭＳ Ｐゴシック" pitchFamily="1" charset="-128"/>
              </a:rPr>
              <a:t>“unplugged time”</a:t>
            </a:r>
          </a:p>
          <a:p>
            <a:pPr marL="230188" indent="-223838">
              <a:spcBef>
                <a:spcPts val="0"/>
              </a:spcBef>
              <a:spcAft>
                <a:spcPts val="1800"/>
              </a:spcAft>
              <a:buClr>
                <a:srgbClr val="7B8284"/>
              </a:buClr>
            </a:pPr>
            <a:r>
              <a:rPr lang="en-US" sz="1200" dirty="0"/>
              <a:t>Be a </a:t>
            </a:r>
            <a:r>
              <a:rPr lang="en-US" sz="1200" b="1" dirty="0"/>
              <a:t>present</a:t>
            </a:r>
            <a:r>
              <a:rPr lang="en-US" sz="1200" dirty="0"/>
              <a:t>, </a:t>
            </a:r>
            <a:r>
              <a:rPr lang="en-US" sz="1200" b="1" dirty="0"/>
              <a:t>intentional</a:t>
            </a:r>
            <a:r>
              <a:rPr lang="en-US" sz="1200" dirty="0"/>
              <a:t>, </a:t>
            </a:r>
            <a:r>
              <a:rPr lang="en-US" sz="1200" b="1" dirty="0"/>
              <a:t>engaged</a:t>
            </a:r>
            <a:r>
              <a:rPr lang="en-US" sz="1200" dirty="0"/>
              <a:t>, </a:t>
            </a:r>
            <a:r>
              <a:rPr lang="en-US" sz="1200" b="1" dirty="0"/>
              <a:t>digital role model</a:t>
            </a:r>
            <a:r>
              <a:rPr lang="en-US" sz="1200" dirty="0"/>
              <a:t> and </a:t>
            </a:r>
            <a:r>
              <a:rPr lang="en-US" sz="1200" b="1" dirty="0"/>
              <a:t>media mentor</a:t>
            </a:r>
          </a:p>
          <a:p>
            <a:pPr marL="230188" indent="-223838">
              <a:spcBef>
                <a:spcPts val="0"/>
              </a:spcBef>
              <a:spcAft>
                <a:spcPts val="1800"/>
              </a:spcAft>
              <a:buClr>
                <a:srgbClr val="7B8284"/>
              </a:buClr>
            </a:pPr>
            <a:endParaRPr lang="en-US" sz="1200" dirty="0">
              <a:ea typeface="ＭＳ Ｐゴシック" pitchFamily="1"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8832A3C3-9B36-E447-B7F8-47E05A9F7450}" type="slidenum">
              <a:rPr lang="en-US" smtClean="0"/>
              <a:t>10</a:t>
            </a:fld>
            <a:endParaRPr lang="en-US" dirty="0"/>
          </a:p>
        </p:txBody>
      </p:sp>
    </p:spTree>
    <p:extLst>
      <p:ext uri="{BB962C8B-B14F-4D97-AF65-F5344CB8AC3E}">
        <p14:creationId xmlns:p14="http://schemas.microsoft.com/office/powerpoint/2010/main" val="4257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xfrm>
            <a:off x="1176338" y="695325"/>
            <a:ext cx="4637087" cy="3478213"/>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20000"/>
              </a:lnSpc>
              <a:spcBef>
                <a:spcPts val="0"/>
              </a:spcBef>
              <a:spcAft>
                <a:spcPts val="1500"/>
              </a:spcAft>
              <a:buClr>
                <a:srgbClr val="1183CC"/>
              </a:buClr>
              <a:buSzTx/>
              <a:buFontTx/>
              <a:buNone/>
              <a:tabLst/>
              <a:defRPr/>
            </a:pPr>
            <a:r>
              <a:rPr lang="en-US" sz="1400" dirty="0"/>
              <a:t>ADDED- THIS CONCEPT HAS REALLY RESONATED WITH OUR AUDIENCE</a:t>
            </a:r>
          </a:p>
          <a:p>
            <a:pPr marL="0" lvl="0" indent="0" defTabSz="914400">
              <a:lnSpc>
                <a:spcPct val="120000"/>
              </a:lnSpc>
              <a:spcBef>
                <a:spcPts val="0"/>
              </a:spcBef>
              <a:spcAft>
                <a:spcPts val="1500"/>
              </a:spcAft>
              <a:buClr>
                <a:srgbClr val="1183CC"/>
              </a:buClr>
              <a:buNone/>
            </a:pPr>
            <a:r>
              <a:rPr lang="en-US" sz="1400" dirty="0"/>
              <a:t>This slide has less text.</a:t>
            </a:r>
          </a:p>
          <a:p>
            <a:pPr marL="0" lvl="0" indent="0" defTabSz="914400">
              <a:lnSpc>
                <a:spcPct val="120000"/>
              </a:lnSpc>
              <a:spcBef>
                <a:spcPts val="0"/>
              </a:spcBef>
              <a:spcAft>
                <a:spcPts val="1500"/>
              </a:spcAft>
              <a:buClr>
                <a:srgbClr val="1183CC"/>
              </a:buClr>
              <a:buNone/>
            </a:pPr>
            <a:r>
              <a:rPr lang="en-US" sz="1400" dirty="0"/>
              <a:t>MEDIA MENTOR</a:t>
            </a:r>
          </a:p>
          <a:p>
            <a:pPr marL="0" lvl="0" indent="0" defTabSz="914400">
              <a:lnSpc>
                <a:spcPct val="120000"/>
              </a:lnSpc>
              <a:spcBef>
                <a:spcPts val="0"/>
              </a:spcBef>
              <a:spcAft>
                <a:spcPts val="1500"/>
              </a:spcAft>
              <a:buClr>
                <a:srgbClr val="1183CC"/>
              </a:buClr>
              <a:buNone/>
            </a:pPr>
            <a:r>
              <a:rPr lang="en-US" sz="1400" dirty="0"/>
              <a:t>Children already have these devices in their hands, so grown-ups need to make sure screen use is beneficial</a:t>
            </a:r>
          </a:p>
          <a:p>
            <a:pPr marL="346075" lvl="0" indent="-228600" defTabSz="914400">
              <a:lnSpc>
                <a:spcPct val="120000"/>
              </a:lnSpc>
              <a:spcBef>
                <a:spcPts val="0"/>
              </a:spcBef>
              <a:spcAft>
                <a:spcPts val="1500"/>
              </a:spcAft>
              <a:buClr>
                <a:srgbClr val="7B8284"/>
              </a:buClr>
            </a:pPr>
            <a:r>
              <a:rPr lang="en-US" sz="1400" dirty="0"/>
              <a:t>Help them </a:t>
            </a:r>
            <a:r>
              <a:rPr lang="en-US" sz="1400" b="1" dirty="0"/>
              <a:t>navigate</a:t>
            </a:r>
            <a:r>
              <a:rPr lang="en-US" sz="1400" dirty="0"/>
              <a:t> a seamless online-offline world</a:t>
            </a:r>
          </a:p>
          <a:p>
            <a:pPr marL="346075" indent="-228600" defTabSz="914400">
              <a:lnSpc>
                <a:spcPct val="120000"/>
              </a:lnSpc>
              <a:spcBef>
                <a:spcPts val="0"/>
              </a:spcBef>
              <a:spcAft>
                <a:spcPts val="1500"/>
              </a:spcAft>
              <a:buClr>
                <a:srgbClr val="7B8284"/>
              </a:buClr>
            </a:pPr>
            <a:r>
              <a:rPr lang="en-US" sz="1400" dirty="0"/>
              <a:t>Help them </a:t>
            </a:r>
            <a:r>
              <a:rPr lang="en-US" sz="1400" b="1" dirty="0"/>
              <a:t>cultivate</a:t>
            </a:r>
            <a:r>
              <a:rPr lang="en-US" sz="1400" dirty="0"/>
              <a:t> the capacity to use tech tools to communicate, collaborate, cooperate, connect and learn</a:t>
            </a:r>
          </a:p>
          <a:p>
            <a:pPr marL="346075" lvl="0" indent="-228600" defTabSz="914400">
              <a:lnSpc>
                <a:spcPct val="120000"/>
              </a:lnSpc>
              <a:spcBef>
                <a:spcPts val="0"/>
              </a:spcBef>
              <a:spcAft>
                <a:spcPts val="1500"/>
              </a:spcAft>
              <a:buClr>
                <a:srgbClr val="7B8284"/>
              </a:buClr>
            </a:pPr>
            <a:r>
              <a:rPr lang="en-US" sz="1400" dirty="0"/>
              <a:t>Help them </a:t>
            </a:r>
            <a:r>
              <a:rPr lang="en-US" sz="1400" b="1" dirty="0"/>
              <a:t>embrace</a:t>
            </a:r>
            <a:r>
              <a:rPr lang="en-US" sz="1400" dirty="0"/>
              <a:t> tech tools that inspire their curiosity, and creativity and encourage them to be </a:t>
            </a:r>
            <a:r>
              <a:rPr lang="en-US" sz="1400" b="1" dirty="0"/>
              <a:t>media creators</a:t>
            </a:r>
          </a:p>
          <a:p>
            <a:pPr marL="346075" lvl="0" indent="-228600" defTabSz="914400">
              <a:lnSpc>
                <a:spcPct val="120000"/>
              </a:lnSpc>
              <a:spcBef>
                <a:spcPts val="0"/>
              </a:spcBef>
              <a:spcAft>
                <a:spcPts val="1500"/>
              </a:spcAft>
              <a:buClr>
                <a:srgbClr val="7B8284"/>
              </a:buClr>
            </a:pPr>
            <a:r>
              <a:rPr lang="en-US" sz="1400" dirty="0"/>
              <a:t>Help them </a:t>
            </a:r>
            <a:r>
              <a:rPr lang="en-US" sz="1400" b="1" dirty="0"/>
              <a:t>define and maintain </a:t>
            </a:r>
            <a:r>
              <a:rPr lang="en-US" sz="1400" dirty="0"/>
              <a:t>a healthy diet of tech use – </a:t>
            </a:r>
            <a:r>
              <a:rPr lang="en-US" sz="1400" i="1" dirty="0"/>
              <a:t>to learn what it feels like to be “full” </a:t>
            </a:r>
          </a:p>
          <a:p>
            <a:pPr marL="346075" lvl="0" indent="-228600" defTabSz="914400">
              <a:lnSpc>
                <a:spcPct val="120000"/>
              </a:lnSpc>
              <a:spcBef>
                <a:spcPts val="0"/>
              </a:spcBef>
              <a:spcAft>
                <a:spcPts val="1500"/>
              </a:spcAft>
              <a:buClr>
                <a:srgbClr val="7B8284"/>
              </a:buClr>
            </a:pPr>
            <a:r>
              <a:rPr lang="en-US" sz="1400" dirty="0"/>
              <a:t>Help them </a:t>
            </a:r>
            <a:r>
              <a:rPr lang="en-US" sz="1400" b="1" dirty="0"/>
              <a:t>gain</a:t>
            </a:r>
            <a:r>
              <a:rPr lang="en-US" sz="1400" dirty="0"/>
              <a:t> skills they will use in school, work and life</a:t>
            </a:r>
          </a:p>
          <a:p>
            <a:pPr marL="346075" lvl="0" indent="-228600" defTabSz="914400">
              <a:lnSpc>
                <a:spcPct val="120000"/>
              </a:lnSpc>
              <a:spcBef>
                <a:spcPts val="0"/>
              </a:spcBef>
              <a:spcAft>
                <a:spcPts val="1500"/>
              </a:spcAft>
              <a:buClr>
                <a:srgbClr val="7B8284"/>
              </a:buClr>
            </a:pPr>
            <a:endParaRPr lang="en-US" sz="1400" b="1" dirty="0"/>
          </a:p>
          <a:p>
            <a:pPr marL="346075" lvl="0" indent="-228600" defTabSz="914400">
              <a:lnSpc>
                <a:spcPct val="120000"/>
              </a:lnSpc>
              <a:spcBef>
                <a:spcPts val="0"/>
              </a:spcBef>
              <a:spcAft>
                <a:spcPts val="1500"/>
              </a:spcAft>
              <a:buClr>
                <a:srgbClr val="7B8284"/>
              </a:buClr>
            </a:pPr>
            <a:r>
              <a:rPr lang="en-US" sz="1400" b="1" dirty="0"/>
              <a:t>Help parents move from </a:t>
            </a:r>
            <a:r>
              <a:rPr lang="en-US" sz="1400" b="1" dirty="0" err="1"/>
              <a:t>screenworried</a:t>
            </a:r>
            <a:r>
              <a:rPr lang="en-US" sz="1400" b="1" dirty="0"/>
              <a:t> to </a:t>
            </a:r>
            <a:r>
              <a:rPr lang="en-US" sz="1400" b="1" dirty="0" err="1"/>
              <a:t>screenwise</a:t>
            </a:r>
            <a:endParaRPr lang="en-US" sz="1400" b="1" dirty="0"/>
          </a:p>
          <a:p>
            <a:pPr marL="228600" indent="-228600" defTabSz="914400">
              <a:spcBef>
                <a:spcPts val="0"/>
              </a:spcBef>
              <a:spcAft>
                <a:spcPts val="1800"/>
              </a:spcAft>
              <a:buClr>
                <a:srgbClr val="7B8284"/>
              </a:buClr>
            </a:pPr>
            <a:r>
              <a:rPr lang="en-US" sz="1400" dirty="0"/>
              <a:t>Screen time meant </a:t>
            </a:r>
            <a:r>
              <a:rPr lang="en-US" sz="1400" b="1" dirty="0"/>
              <a:t>1 child watching 1 TV</a:t>
            </a:r>
            <a:r>
              <a:rPr lang="en-US" sz="1400" dirty="0"/>
              <a:t>, but children live in a multi-screen world today</a:t>
            </a:r>
          </a:p>
          <a:p>
            <a:pPr marL="228600" indent="-228600" defTabSz="914400">
              <a:spcBef>
                <a:spcPts val="0"/>
              </a:spcBef>
              <a:spcAft>
                <a:spcPts val="1800"/>
              </a:spcAft>
              <a:buClr>
                <a:srgbClr val="7B8284"/>
              </a:buClr>
            </a:pPr>
            <a:r>
              <a:rPr lang="en-US" sz="1400" b="1" dirty="0"/>
              <a:t>Screen time increased </a:t>
            </a:r>
            <a:r>
              <a:rPr lang="en-US" sz="1400" dirty="0"/>
              <a:t>during shelter-in-place </a:t>
            </a:r>
          </a:p>
          <a:p>
            <a:pPr marL="228600" indent="-228600" defTabSz="914400">
              <a:spcBef>
                <a:spcPts val="0"/>
              </a:spcBef>
              <a:spcAft>
                <a:spcPts val="1800"/>
              </a:spcAft>
              <a:buClr>
                <a:srgbClr val="7B8284"/>
              </a:buClr>
            </a:pPr>
            <a:r>
              <a:rPr lang="en-US" sz="1400" b="1" dirty="0"/>
              <a:t>Children have to use screens during remote learning</a:t>
            </a:r>
            <a:endParaRPr lang="en-US" sz="1400" dirty="0"/>
          </a:p>
          <a:p>
            <a:pPr marL="228600" indent="-228600" defTabSz="914400">
              <a:spcBef>
                <a:spcPts val="0"/>
              </a:spcBef>
              <a:spcAft>
                <a:spcPts val="1800"/>
              </a:spcAft>
              <a:buClr>
                <a:srgbClr val="7B8284"/>
              </a:buClr>
            </a:pPr>
            <a:r>
              <a:rPr lang="en-US" sz="1400" b="1" dirty="0"/>
              <a:t>Time is a metric</a:t>
            </a:r>
            <a:r>
              <a:rPr lang="en-US" sz="1400" dirty="0"/>
              <a:t>, but is just one way to determine how much screen time is </a:t>
            </a:r>
            <a:r>
              <a:rPr lang="en-US" sz="1400" b="1" dirty="0"/>
              <a:t>too much</a:t>
            </a:r>
          </a:p>
          <a:p>
            <a:pPr marL="228600" indent="-228600" defTabSz="914400">
              <a:spcBef>
                <a:spcPts val="0"/>
              </a:spcBef>
              <a:spcAft>
                <a:spcPts val="1800"/>
              </a:spcAft>
              <a:buClr>
                <a:srgbClr val="7B8284"/>
              </a:buClr>
            </a:pPr>
            <a:r>
              <a:rPr lang="en-US" sz="1400" dirty="0">
                <a:ea typeface="ＭＳ Ｐゴシック" pitchFamily="1" charset="-128"/>
              </a:rPr>
              <a:t>Shift from </a:t>
            </a:r>
            <a:r>
              <a:rPr lang="en-US" sz="1400" b="1" dirty="0">
                <a:ea typeface="ＭＳ Ｐゴシック" pitchFamily="1" charset="-128"/>
              </a:rPr>
              <a:t>“how much” </a:t>
            </a:r>
            <a:r>
              <a:rPr lang="en-US" sz="1400" dirty="0">
                <a:ea typeface="ＭＳ Ｐゴシック" pitchFamily="1" charset="-128"/>
              </a:rPr>
              <a:t>they watch to </a:t>
            </a:r>
            <a:r>
              <a:rPr lang="en-US" sz="1400" b="1" dirty="0">
                <a:ea typeface="ＭＳ Ｐゴシック" pitchFamily="1" charset="-128"/>
              </a:rPr>
              <a:t>“what they watch”</a:t>
            </a:r>
          </a:p>
          <a:p>
            <a:pPr marL="228600" indent="-228600" defTabSz="914400">
              <a:spcBef>
                <a:spcPts val="0"/>
              </a:spcBef>
              <a:spcAft>
                <a:spcPts val="2400"/>
              </a:spcAft>
              <a:buClr>
                <a:srgbClr val="7B8284"/>
              </a:buClr>
            </a:pPr>
            <a:r>
              <a:rPr lang="en-US" sz="1400" dirty="0"/>
              <a:t>Look for the</a:t>
            </a:r>
            <a:r>
              <a:rPr lang="en-US" sz="1400" b="1" dirty="0"/>
              <a:t> 3Cs </a:t>
            </a:r>
            <a:r>
              <a:rPr lang="en-US" sz="1400" dirty="0"/>
              <a:t>– </a:t>
            </a:r>
            <a:r>
              <a:rPr lang="en-US" sz="1400" b="1" u="sng" dirty="0"/>
              <a:t>C</a:t>
            </a:r>
            <a:r>
              <a:rPr lang="en-US" sz="1400" dirty="0"/>
              <a:t>ontent + </a:t>
            </a:r>
            <a:r>
              <a:rPr lang="en-US" sz="1400" b="1" u="sng" dirty="0"/>
              <a:t>C</a:t>
            </a:r>
            <a:r>
              <a:rPr lang="en-US" sz="1400" dirty="0"/>
              <a:t>ontext + </a:t>
            </a:r>
            <a:r>
              <a:rPr lang="en-US" sz="1400" b="1" u="sng" dirty="0"/>
              <a:t>C</a:t>
            </a:r>
            <a:r>
              <a:rPr lang="en-US" sz="1400" dirty="0"/>
              <a:t>hild</a:t>
            </a:r>
            <a:endParaRPr lang="en-US" sz="1400" dirty="0">
              <a:ea typeface="ＭＳ Ｐゴシック" pitchFamily="1" charset="-128"/>
            </a:endParaRPr>
          </a:p>
          <a:p>
            <a:pPr marL="346075" lvl="0" indent="-228600" defTabSz="914400">
              <a:lnSpc>
                <a:spcPct val="120000"/>
              </a:lnSpc>
              <a:spcBef>
                <a:spcPts val="0"/>
              </a:spcBef>
              <a:spcAft>
                <a:spcPts val="1500"/>
              </a:spcAft>
              <a:buClr>
                <a:srgbClr val="7B8284"/>
              </a:buClr>
            </a:pPr>
            <a:endParaRPr lang="en-US" sz="1300" b="1" dirty="0"/>
          </a:p>
        </p:txBody>
      </p:sp>
      <p:sp>
        <p:nvSpPr>
          <p:cNvPr id="66564" name="Slide Number Placeholder 3"/>
          <p:cNvSpPr>
            <a:spLocks noGrp="1"/>
          </p:cNvSpPr>
          <p:nvPr>
            <p:ph type="sldNum" sz="quarter" idx="5"/>
          </p:nvPr>
        </p:nvSpPr>
        <p:spPr bwMode="auto">
          <a:noFill/>
          <a:ln>
            <a:miter lim="800000"/>
            <a:headEnd/>
            <a:tailEnd/>
          </a:ln>
        </p:spPr>
        <p:txBody>
          <a:bodyPr/>
          <a:lstStyle/>
          <a:p>
            <a:fld id="{DC1D84D6-4724-0844-93F9-A4ECF009E5F6}" type="slidenum">
              <a:rPr lang="en-US">
                <a:solidFill>
                  <a:srgbClr val="000000"/>
                </a:solidFill>
              </a:rPr>
              <a:pPr/>
              <a:t>11</a:t>
            </a:fld>
            <a:endParaRPr lang="en-US" dirty="0">
              <a:solidFill>
                <a:srgbClr val="000000"/>
              </a:solidFill>
            </a:endParaRPr>
          </a:p>
        </p:txBody>
      </p:sp>
    </p:spTree>
    <p:extLst>
      <p:ext uri="{BB962C8B-B14F-4D97-AF65-F5344CB8AC3E}">
        <p14:creationId xmlns:p14="http://schemas.microsoft.com/office/powerpoint/2010/main" val="2917979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p:cNvSpPr>
          <p:nvPr>
            <p:ph type="sldImg"/>
          </p:nvPr>
        </p:nvSpPr>
        <p:spPr bwMode="auto">
          <a:xfrm>
            <a:off x="1173163" y="288925"/>
            <a:ext cx="4575175" cy="3430588"/>
          </a:xfrm>
          <a:noFill/>
          <a:ln>
            <a:solidFill>
              <a:srgbClr val="000000"/>
            </a:solidFill>
            <a:miter lim="800000"/>
            <a:headEnd/>
            <a:tailEnd/>
          </a:ln>
        </p:spPr>
      </p:sp>
      <p:sp>
        <p:nvSpPr>
          <p:cNvPr id="103427" name="Notes Placeholder 2"/>
          <p:cNvSpPr>
            <a:spLocks noGrp="1"/>
          </p:cNvSpPr>
          <p:nvPr>
            <p:ph type="body" idx="1"/>
          </p:nvPr>
        </p:nvSpPr>
        <p:spPr bwMode="auto">
          <a:xfrm>
            <a:off x="288930" y="3895941"/>
            <a:ext cx="6280139" cy="4957760"/>
          </a:xfrm>
          <a:noFill/>
        </p:spPr>
        <p:txBody>
          <a:bodyPr wrap="square" numCol="1" anchor="t" anchorCtr="0" compatLnSpc="1">
            <a:prstTxWarp prst="textNoShape">
              <a:avLst/>
            </a:prstTxWarp>
          </a:bodyPr>
          <a:lstStyle/>
          <a:p>
            <a:pPr>
              <a:spcBef>
                <a:spcPct val="0"/>
              </a:spcBef>
              <a:spcAft>
                <a:spcPts val="984"/>
              </a:spcAft>
              <a:buClr>
                <a:schemeClr val="tx1"/>
              </a:buClr>
            </a:pPr>
            <a:r>
              <a:rPr lang="en-US" dirty="0">
                <a:ea typeface="ＭＳ Ｐゴシック" pitchFamily="1" charset="-128"/>
              </a:rPr>
              <a:t>CHIP will summarize with slides 14 and 15 after panelists.</a:t>
            </a:r>
          </a:p>
          <a:p>
            <a:pPr>
              <a:spcBef>
                <a:spcPct val="0"/>
              </a:spcBef>
              <a:spcAft>
                <a:spcPts val="984"/>
              </a:spcAft>
              <a:buClr>
                <a:schemeClr val="tx1"/>
              </a:buClr>
            </a:pPr>
            <a:endParaRPr lang="en-US" dirty="0">
              <a:ea typeface="ＭＳ Ｐゴシック" pitchFamily="1" charset="-128"/>
            </a:endParaRPr>
          </a:p>
          <a:p>
            <a:pPr>
              <a:spcBef>
                <a:spcPct val="0"/>
              </a:spcBef>
              <a:spcAft>
                <a:spcPts val="984"/>
              </a:spcAft>
              <a:buClr>
                <a:schemeClr val="tx1"/>
              </a:buClr>
            </a:pPr>
            <a:endParaRPr lang="en-US" dirty="0">
              <a:ea typeface="ＭＳ Ｐゴシック" pitchFamily="1" charset="-128"/>
            </a:endParaRPr>
          </a:p>
          <a:p>
            <a:pPr>
              <a:spcBef>
                <a:spcPct val="0"/>
              </a:spcBef>
              <a:spcAft>
                <a:spcPts val="984"/>
              </a:spcAft>
              <a:buClr>
                <a:schemeClr val="tx1"/>
              </a:buClr>
            </a:pPr>
            <a:endParaRPr lang="en-US" dirty="0">
              <a:ea typeface="ＭＳ Ｐゴシック" pitchFamily="1" charset="-128"/>
            </a:endParaRPr>
          </a:p>
        </p:txBody>
      </p:sp>
      <p:sp>
        <p:nvSpPr>
          <p:cNvPr id="103428" name="Slide Number Placeholder 3"/>
          <p:cNvSpPr txBox="1">
            <a:spLocks noGrp="1"/>
          </p:cNvSpPr>
          <p:nvPr/>
        </p:nvSpPr>
        <p:spPr bwMode="auto">
          <a:xfrm>
            <a:off x="3886201" y="8686800"/>
            <a:ext cx="2971800" cy="457200"/>
          </a:xfrm>
          <a:prstGeom prst="rect">
            <a:avLst/>
          </a:prstGeom>
          <a:noFill/>
          <a:ln w="9525">
            <a:noFill/>
            <a:miter lim="800000"/>
            <a:headEnd/>
            <a:tailEnd/>
          </a:ln>
        </p:spPr>
        <p:txBody>
          <a:bodyPr lIns="91409" tIns="45706" rIns="91409" bIns="45706" anchor="b">
            <a:prstTxWarp prst="textNoShape">
              <a:avLst/>
            </a:prstTxWarp>
          </a:bodyPr>
          <a:lstStyle/>
          <a:p>
            <a:pPr algn="r" defTabSz="928532" eaLnBrk="0" fontAlgn="base" hangingPunct="0">
              <a:spcBef>
                <a:spcPct val="0"/>
              </a:spcBef>
              <a:spcAft>
                <a:spcPct val="0"/>
              </a:spcAft>
            </a:pPr>
            <a:fld id="{79CB78A4-1D53-8642-87F7-005CE0FAA111}" type="slidenum">
              <a:rPr lang="en-US" sz="1100">
                <a:solidFill>
                  <a:srgbClr val="000000"/>
                </a:solidFill>
                <a:latin typeface="Arial" charset="0"/>
                <a:ea typeface="ＭＳ Ｐゴシック" charset="0"/>
                <a:cs typeface="ＭＳ Ｐゴシック" charset="0"/>
              </a:rPr>
              <a:pPr algn="r" defTabSz="928532" eaLnBrk="0" fontAlgn="base" hangingPunct="0">
                <a:spcBef>
                  <a:spcPct val="0"/>
                </a:spcBef>
                <a:spcAft>
                  <a:spcPct val="0"/>
                </a:spcAft>
              </a:pPr>
              <a:t>12</a:t>
            </a:fld>
            <a:endParaRPr lang="en-US" sz="1100" dirty="0">
              <a:solidFill>
                <a:srgbClr val="000000"/>
              </a:solidFill>
              <a:latin typeface="Arial"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E66D5219-49A2-764B-AD81-6282C00E9C1C}"/>
              </a:ext>
            </a:extLst>
          </p:cNvPr>
          <p:cNvSpPr txBox="1"/>
          <p:nvPr/>
        </p:nvSpPr>
        <p:spPr>
          <a:xfrm>
            <a:off x="557939" y="4091553"/>
            <a:ext cx="6011130" cy="3877985"/>
          </a:xfrm>
          <a:prstGeom prst="rect">
            <a:avLst/>
          </a:prstGeom>
          <a:noFill/>
        </p:spPr>
        <p:txBody>
          <a:bodyPr wrap="square" rtlCol="0">
            <a:spAutoFit/>
          </a:bodyPr>
          <a:lstStyle/>
          <a:p>
            <a:pPr lvl="0">
              <a:spcAft>
                <a:spcPts val="600"/>
              </a:spcAft>
            </a:pPr>
            <a:r>
              <a:rPr lang="en-US" b="1" dirty="0"/>
              <a:t>Sleep disruptions </a:t>
            </a:r>
            <a:r>
              <a:rPr lang="en-US" dirty="0"/>
              <a:t>– Manage screen use before bedtime</a:t>
            </a:r>
          </a:p>
          <a:p>
            <a:pPr lvl="0">
              <a:spcAft>
                <a:spcPts val="600"/>
              </a:spcAft>
            </a:pPr>
            <a:r>
              <a:rPr lang="en-US" b="1" dirty="0"/>
              <a:t>Language learning </a:t>
            </a:r>
            <a:r>
              <a:rPr lang="en-US" dirty="0"/>
              <a:t>– Children learn language from interactions with others, not from screens</a:t>
            </a:r>
          </a:p>
          <a:p>
            <a:pPr lvl="0">
              <a:spcAft>
                <a:spcPts val="600"/>
              </a:spcAft>
            </a:pPr>
            <a:r>
              <a:rPr lang="en-US" b="1" dirty="0"/>
              <a:t>Social Emotional Learning </a:t>
            </a:r>
            <a:r>
              <a:rPr lang="en-US" dirty="0"/>
              <a:t>– Look for interactive media that invites and encourages interactions with others</a:t>
            </a:r>
          </a:p>
          <a:p>
            <a:pPr lvl="0">
              <a:spcAft>
                <a:spcPts val="600"/>
              </a:spcAft>
            </a:pPr>
            <a:r>
              <a:rPr lang="en-US" b="1" dirty="0"/>
              <a:t>Joint engagement </a:t>
            </a:r>
            <a:r>
              <a:rPr lang="en-US" dirty="0"/>
              <a:t>– Use media together to enhance learning and co-engagement</a:t>
            </a:r>
          </a:p>
          <a:p>
            <a:pPr lvl="0">
              <a:spcAft>
                <a:spcPts val="600"/>
              </a:spcAft>
            </a:pPr>
            <a:r>
              <a:rPr lang="en-US" b="1" dirty="0"/>
              <a:t>Sedentary behavior</a:t>
            </a:r>
            <a:r>
              <a:rPr lang="en-US" dirty="0"/>
              <a:t> – Use technology to encourage kids to be active, go outside, and explore their world</a:t>
            </a:r>
          </a:p>
          <a:p>
            <a:pPr lvl="0">
              <a:spcAft>
                <a:spcPts val="600"/>
              </a:spcAft>
            </a:pPr>
            <a:r>
              <a:rPr lang="en-US" b="1" dirty="0"/>
              <a:t>Displacement </a:t>
            </a:r>
            <a:r>
              <a:rPr lang="en-US" dirty="0"/>
              <a:t>- Early years essentials are non-negotiable</a:t>
            </a:r>
          </a:p>
          <a:p>
            <a:pPr lvl="0">
              <a:spcAft>
                <a:spcPts val="600"/>
              </a:spcAft>
            </a:pPr>
            <a:r>
              <a:rPr lang="en-US" b="1" dirty="0"/>
              <a:t>Well-being</a:t>
            </a:r>
            <a:r>
              <a:rPr lang="en-US" dirty="0"/>
              <a:t> – Strive for balance and a healthy family media ecology</a:t>
            </a:r>
          </a:p>
        </p:txBody>
      </p:sp>
    </p:spTree>
    <p:extLst>
      <p:ext uri="{BB962C8B-B14F-4D97-AF65-F5344CB8AC3E}">
        <p14:creationId xmlns:p14="http://schemas.microsoft.com/office/powerpoint/2010/main" val="892759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3300" b="1" dirty="0"/>
              <a:t>Chip</a:t>
            </a:r>
          </a:p>
          <a:p>
            <a:r>
              <a:rPr lang="en-US" sz="3300" b="1" dirty="0"/>
              <a:t>Roberta</a:t>
            </a:r>
          </a:p>
        </p:txBody>
      </p:sp>
      <p:sp>
        <p:nvSpPr>
          <p:cNvPr id="4" name="Slide Number Placeholder 3"/>
          <p:cNvSpPr>
            <a:spLocks noGrp="1"/>
          </p:cNvSpPr>
          <p:nvPr>
            <p:ph type="sldNum" sz="quarter" idx="10"/>
          </p:nvPr>
        </p:nvSpPr>
        <p:spPr/>
        <p:txBody>
          <a:bodyPr/>
          <a:lstStyle/>
          <a:p>
            <a:fld id="{02F7B909-E8D9-1340-9714-9FCB0B0E6D40}" type="slidenum">
              <a:rPr lang="en-US">
                <a:solidFill>
                  <a:srgbClr val="000000"/>
                </a:solidFill>
              </a:rPr>
              <a:pPr/>
              <a:t>13</a:t>
            </a:fld>
            <a:endParaRPr lang="en-US" dirty="0">
              <a:solidFill>
                <a:srgbClr val="000000"/>
              </a:solidFill>
            </a:endParaRPr>
          </a:p>
        </p:txBody>
      </p:sp>
    </p:spTree>
    <p:extLst>
      <p:ext uri="{BB962C8B-B14F-4D97-AF65-F5344CB8AC3E}">
        <p14:creationId xmlns:p14="http://schemas.microsoft.com/office/powerpoint/2010/main" val="985148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Chip headshot</a:t>
            </a:r>
            <a:endParaRPr lang="en-US" sz="1200" dirty="0"/>
          </a:p>
          <a:p>
            <a:endParaRPr lang="en-US" dirty="0"/>
          </a:p>
        </p:txBody>
      </p:sp>
      <p:sp>
        <p:nvSpPr>
          <p:cNvPr id="4" name="Slide Number Placeholder 3"/>
          <p:cNvSpPr>
            <a:spLocks noGrp="1"/>
          </p:cNvSpPr>
          <p:nvPr>
            <p:ph type="sldNum" sz="quarter" idx="10"/>
          </p:nvPr>
        </p:nvSpPr>
        <p:spPr/>
        <p:txBody>
          <a:bodyPr/>
          <a:lstStyle/>
          <a:p>
            <a:fld id="{8832A3C3-9B36-E447-B7F8-47E05A9F7450}" type="slidenum">
              <a:rPr lang="en-US" smtClean="0"/>
              <a:t>2</a:t>
            </a:fld>
            <a:endParaRPr lang="en-US"/>
          </a:p>
        </p:txBody>
      </p:sp>
    </p:spTree>
    <p:extLst>
      <p:ext uri="{BB962C8B-B14F-4D97-AF65-F5344CB8AC3E}">
        <p14:creationId xmlns:p14="http://schemas.microsoft.com/office/powerpoint/2010/main" val="2472806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panelists headshot</a:t>
            </a:r>
          </a:p>
        </p:txBody>
      </p:sp>
      <p:sp>
        <p:nvSpPr>
          <p:cNvPr id="4" name="Slide Number Placeholder 3"/>
          <p:cNvSpPr>
            <a:spLocks noGrp="1"/>
          </p:cNvSpPr>
          <p:nvPr>
            <p:ph type="sldNum" sz="quarter" idx="5"/>
          </p:nvPr>
        </p:nvSpPr>
        <p:spPr/>
        <p:txBody>
          <a:bodyPr/>
          <a:lstStyle/>
          <a:p>
            <a:fld id="{8832A3C3-9B36-E447-B7F8-47E05A9F7450}" type="slidenum">
              <a:rPr lang="en-US" smtClean="0"/>
              <a:t>3</a:t>
            </a:fld>
            <a:endParaRPr lang="en-US" dirty="0"/>
          </a:p>
        </p:txBody>
      </p:sp>
    </p:spTree>
    <p:extLst>
      <p:ext uri="{BB962C8B-B14F-4D97-AF65-F5344CB8AC3E}">
        <p14:creationId xmlns:p14="http://schemas.microsoft.com/office/powerpoint/2010/main" val="2114670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Chip </a:t>
            </a:r>
            <a:r>
              <a:rPr lang="en-US" dirty="0"/>
              <a:t>setting the context</a:t>
            </a:r>
          </a:p>
        </p:txBody>
      </p:sp>
      <p:sp>
        <p:nvSpPr>
          <p:cNvPr id="4" name="Slide Number Placeholder 3"/>
          <p:cNvSpPr>
            <a:spLocks noGrp="1"/>
          </p:cNvSpPr>
          <p:nvPr>
            <p:ph type="sldNum" sz="quarter" idx="5"/>
          </p:nvPr>
        </p:nvSpPr>
        <p:spPr/>
        <p:txBody>
          <a:bodyPr/>
          <a:lstStyle/>
          <a:p>
            <a:fld id="{8832A3C3-9B36-E447-B7F8-47E05A9F7450}" type="slidenum">
              <a:rPr lang="en-US" smtClean="0"/>
              <a:t>4</a:t>
            </a:fld>
            <a:endParaRPr lang="en-US" dirty="0"/>
          </a:p>
        </p:txBody>
      </p:sp>
    </p:spTree>
    <p:extLst>
      <p:ext uri="{BB962C8B-B14F-4D97-AF65-F5344CB8AC3E}">
        <p14:creationId xmlns:p14="http://schemas.microsoft.com/office/powerpoint/2010/main" val="3826005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2A3C3-9B36-E447-B7F8-47E05A9F7450}" type="slidenum">
              <a:rPr lang="en-US" smtClean="0"/>
              <a:t>5</a:t>
            </a:fld>
            <a:endParaRPr lang="en-US" dirty="0"/>
          </a:p>
        </p:txBody>
      </p:sp>
    </p:spTree>
    <p:extLst>
      <p:ext uri="{BB962C8B-B14F-4D97-AF65-F5344CB8AC3E}">
        <p14:creationId xmlns:p14="http://schemas.microsoft.com/office/powerpoint/2010/main" val="613760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ADDED- HIGHLIGHT THIS CONCEPT. </a:t>
            </a:r>
          </a:p>
          <a:p>
            <a:endParaRPr lang="en-US" sz="1200" i="1" kern="1200" dirty="0">
              <a:solidFill>
                <a:schemeClr val="tx1"/>
              </a:solidFill>
              <a:effectLst/>
              <a:latin typeface="+mn-lt"/>
              <a:ea typeface="+mn-ea"/>
              <a:cs typeface="+mn-cs"/>
            </a:endParaRPr>
          </a:p>
          <a:p>
            <a:pPr marL="571500">
              <a:spcBef>
                <a:spcPts val="0"/>
              </a:spcBef>
              <a:spcAft>
                <a:spcPts val="1800"/>
              </a:spcAft>
              <a:buClr>
                <a:srgbClr val="7B8284"/>
              </a:buClr>
              <a:buFont typeface="+mj-lt"/>
              <a:buAutoNum type="arabicPeriod"/>
            </a:pPr>
            <a:r>
              <a:rPr lang="en-US" sz="1200" dirty="0"/>
              <a:t>Trust your </a:t>
            </a:r>
            <a:r>
              <a:rPr lang="en-US" sz="1200" b="1" dirty="0"/>
              <a:t>instincts</a:t>
            </a:r>
          </a:p>
          <a:p>
            <a:pPr marL="571500">
              <a:spcBef>
                <a:spcPts val="0"/>
              </a:spcBef>
              <a:spcAft>
                <a:spcPts val="1800"/>
              </a:spcAft>
              <a:buClr>
                <a:srgbClr val="7B8284"/>
              </a:buClr>
              <a:buFont typeface="+mj-lt"/>
              <a:buAutoNum type="arabicPeriod"/>
            </a:pPr>
            <a:r>
              <a:rPr lang="en-US" sz="1200" dirty="0"/>
              <a:t>Begin with </a:t>
            </a:r>
            <a:r>
              <a:rPr lang="en-US" sz="1200" b="1" dirty="0"/>
              <a:t>what</a:t>
            </a:r>
            <a:r>
              <a:rPr lang="en-US" sz="1200" dirty="0"/>
              <a:t> </a:t>
            </a:r>
            <a:r>
              <a:rPr lang="en-US" sz="1200" b="1" dirty="0"/>
              <a:t>you know</a:t>
            </a:r>
          </a:p>
          <a:p>
            <a:pPr marL="571500">
              <a:spcBef>
                <a:spcPts val="0"/>
              </a:spcBef>
              <a:spcAft>
                <a:spcPts val="1800"/>
              </a:spcAft>
              <a:buClr>
                <a:srgbClr val="7B8284"/>
              </a:buClr>
              <a:buFont typeface="+mj-lt"/>
              <a:buAutoNum type="arabicPeriod"/>
            </a:pPr>
            <a:r>
              <a:rPr lang="en-US" sz="1200" dirty="0"/>
              <a:t>It’s about </a:t>
            </a:r>
            <a:r>
              <a:rPr lang="en-US" sz="1200" b="1" dirty="0"/>
              <a:t>relationships</a:t>
            </a:r>
          </a:p>
          <a:p>
            <a:pPr marL="571500">
              <a:spcBef>
                <a:spcPts val="0"/>
              </a:spcBef>
              <a:spcAft>
                <a:spcPts val="1800"/>
              </a:spcAft>
              <a:buClr>
                <a:srgbClr val="7B8284"/>
              </a:buClr>
              <a:buFont typeface="+mj-lt"/>
              <a:buAutoNum type="arabicPeriod"/>
            </a:pPr>
            <a:r>
              <a:rPr lang="en-US" sz="1200" dirty="0"/>
              <a:t>Acknowledge </a:t>
            </a:r>
            <a:r>
              <a:rPr lang="en-US" sz="1200" b="1" dirty="0"/>
              <a:t>concerns </a:t>
            </a:r>
            <a:r>
              <a:rPr lang="en-US" sz="1200" dirty="0"/>
              <a:t>and</a:t>
            </a:r>
            <a:r>
              <a:rPr lang="en-US" sz="1200" b="1" dirty="0"/>
              <a:t> benefits</a:t>
            </a:r>
          </a:p>
          <a:p>
            <a:pPr marL="571500">
              <a:spcBef>
                <a:spcPts val="0"/>
              </a:spcBef>
              <a:spcAft>
                <a:spcPts val="1800"/>
              </a:spcAft>
              <a:buClr>
                <a:srgbClr val="7B8284"/>
              </a:buClr>
              <a:buFont typeface="+mj-lt"/>
              <a:buAutoNum type="arabicPeriod"/>
            </a:pPr>
            <a:r>
              <a:rPr lang="en-US" sz="1200" dirty="0"/>
              <a:t>Promote </a:t>
            </a:r>
            <a:r>
              <a:rPr lang="en-US" sz="1200" b="1" dirty="0"/>
              <a:t>joint engagement </a:t>
            </a:r>
            <a:r>
              <a:rPr lang="en-US" sz="1200" dirty="0"/>
              <a:t>and </a:t>
            </a:r>
            <a:r>
              <a:rPr lang="en-US" sz="1200" b="1" dirty="0"/>
              <a:t>social emotional learning</a:t>
            </a:r>
          </a:p>
          <a:p>
            <a:pPr marL="571500">
              <a:spcBef>
                <a:spcPts val="0"/>
              </a:spcBef>
              <a:spcAft>
                <a:spcPts val="1800"/>
              </a:spcAft>
              <a:buClr>
                <a:srgbClr val="7B8284"/>
              </a:buClr>
              <a:buFont typeface="+mj-lt"/>
              <a:buAutoNum type="arabicPeriod"/>
            </a:pPr>
            <a:r>
              <a:rPr lang="en-US" sz="1200" dirty="0"/>
              <a:t>Model </a:t>
            </a:r>
            <a:r>
              <a:rPr lang="en-US" sz="1200" b="1" dirty="0"/>
              <a:t>healthy media habits </a:t>
            </a:r>
            <a:r>
              <a:rPr lang="en-US" sz="1200" dirty="0"/>
              <a:t>and </a:t>
            </a:r>
            <a:r>
              <a:rPr lang="en-US" sz="1200" b="1" dirty="0"/>
              <a:t>“</a:t>
            </a:r>
            <a:r>
              <a:rPr lang="en-US" sz="1200" b="1" i="1" dirty="0"/>
              <a:t>digital well-being</a:t>
            </a:r>
            <a:r>
              <a:rPr lang="en-US" sz="1200" b="1" dirty="0"/>
              <a:t>”</a:t>
            </a:r>
          </a:p>
          <a:p>
            <a:pPr marL="571500">
              <a:spcBef>
                <a:spcPts val="0"/>
              </a:spcBef>
              <a:spcAft>
                <a:spcPts val="1800"/>
              </a:spcAft>
              <a:buClr>
                <a:srgbClr val="7B8284"/>
              </a:buClr>
              <a:buFont typeface="+mj-lt"/>
              <a:buAutoNum type="arabicPeriod"/>
            </a:pPr>
            <a:r>
              <a:rPr lang="en-US" sz="1200" dirty="0"/>
              <a:t>Be a </a:t>
            </a:r>
            <a:r>
              <a:rPr lang="en-US" sz="1200" b="1" dirty="0"/>
              <a:t>media mentor</a:t>
            </a:r>
            <a:endParaRPr lang="en-US" sz="12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RELATIONSHIPS</a:t>
            </a:r>
          </a:p>
          <a:p>
            <a:r>
              <a:rPr lang="en-US" sz="1200" i="1" kern="1200" dirty="0">
                <a:solidFill>
                  <a:schemeClr val="tx1"/>
                </a:solidFill>
                <a:effectLst/>
                <a:latin typeface="+mn-lt"/>
                <a:ea typeface="+mn-ea"/>
                <a:cs typeface="+mn-cs"/>
              </a:rPr>
              <a:t>Early childhood educators always should </a:t>
            </a:r>
            <a:r>
              <a:rPr lang="en-US" sz="1200" b="1" i="1" kern="1200" dirty="0">
                <a:solidFill>
                  <a:schemeClr val="tx1"/>
                </a:solidFill>
                <a:effectLst/>
                <a:latin typeface="+mn-lt"/>
                <a:ea typeface="+mn-ea"/>
                <a:cs typeface="+mn-cs"/>
              </a:rPr>
              <a:t>use their knowledge of child development and effective practices</a:t>
            </a:r>
            <a:r>
              <a:rPr lang="en-US" sz="1200" i="1" kern="1200" dirty="0">
                <a:solidFill>
                  <a:schemeClr val="tx1"/>
                </a:solidFill>
                <a:effectLst/>
                <a:latin typeface="+mn-lt"/>
                <a:ea typeface="+mn-ea"/>
                <a:cs typeface="+mn-cs"/>
              </a:rPr>
              <a:t> to carefully and intentionally select and use technology and media</a:t>
            </a:r>
            <a:r>
              <a:rPr lang="en-US" sz="1200" b="1" i="1" kern="1200" dirty="0">
                <a:solidFill>
                  <a:schemeClr val="tx1"/>
                </a:solidFill>
                <a:effectLst/>
                <a:latin typeface="+mn-lt"/>
                <a:ea typeface="+mn-ea"/>
                <a:cs typeface="+mn-cs"/>
              </a:rPr>
              <a:t> if and when </a:t>
            </a:r>
            <a:r>
              <a:rPr lang="en-US" sz="1200" i="1" kern="1200" dirty="0">
                <a:solidFill>
                  <a:schemeClr val="tx1"/>
                </a:solidFill>
                <a:effectLst/>
                <a:latin typeface="+mn-lt"/>
                <a:ea typeface="+mn-ea"/>
                <a:cs typeface="+mn-cs"/>
              </a:rPr>
              <a:t>it serves healthy development, learning, creativity, interactions with others, and relationships.</a:t>
            </a:r>
            <a:r>
              <a:rPr lang="en-US" dirty="0">
                <a:effectLst/>
              </a:rPr>
              <a:t> </a:t>
            </a:r>
          </a:p>
          <a:p>
            <a:endParaRPr lang="en-US" dirty="0">
              <a:effectLst/>
            </a:endParaRPr>
          </a:p>
          <a:p>
            <a:pPr lvl="0"/>
            <a:r>
              <a:rPr lang="en-US" sz="1200" kern="1200" dirty="0">
                <a:solidFill>
                  <a:schemeClr val="tx1"/>
                </a:solidFill>
                <a:effectLst/>
                <a:latin typeface="+mn-lt"/>
                <a:ea typeface="+mn-ea"/>
                <a:cs typeface="+mn-cs"/>
              </a:rPr>
              <a:t>Reflect upon the Fred Rogers’ quote, “let's not get so fascinated by what the technology can do that we forget what it can't do...It's through relationships that we grow best and learn best." Brainstorm and compare 2 lists: “what can technology do?” and “what can technology not do?”</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Reflect upon the quote, "No matter how helpful computers are as tools (and of course they can be very helpful tools), they don't begin to compare in significance to the teacher-child relationship which is human and mutual. A computer can help you learn to spell HUG, but it can never know the risk or the joy or actually giving or receiving one."  Rogers, F. (1994). You are special: Words of wisdom from America’s most beloved neighbor. (p. 89). New York: Penguin Books.</a:t>
            </a:r>
          </a:p>
          <a:p>
            <a:endParaRPr lang="en-US" dirty="0"/>
          </a:p>
        </p:txBody>
      </p:sp>
      <p:sp>
        <p:nvSpPr>
          <p:cNvPr id="4" name="Slide Number Placeholder 3"/>
          <p:cNvSpPr>
            <a:spLocks noGrp="1"/>
          </p:cNvSpPr>
          <p:nvPr>
            <p:ph type="sldNum" sz="quarter" idx="5"/>
          </p:nvPr>
        </p:nvSpPr>
        <p:spPr/>
        <p:txBody>
          <a:bodyPr/>
          <a:lstStyle/>
          <a:p>
            <a:fld id="{8832A3C3-9B36-E447-B7F8-47E05A9F7450}" type="slidenum">
              <a:rPr lang="en-US" smtClean="0"/>
              <a:t>6</a:t>
            </a:fld>
            <a:endParaRPr lang="en-US" dirty="0"/>
          </a:p>
        </p:txBody>
      </p:sp>
    </p:spTree>
    <p:extLst>
      <p:ext uri="{BB962C8B-B14F-4D97-AF65-F5344CB8AC3E}">
        <p14:creationId xmlns:p14="http://schemas.microsoft.com/office/powerpoint/2010/main" val="2819526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adding for REIMAGINE SCREEN TIME AS BENEFICIAL</a:t>
            </a:r>
          </a:p>
          <a:p>
            <a:endParaRPr lang="en-US" dirty="0"/>
          </a:p>
          <a:p>
            <a:r>
              <a:rPr lang="en-US" dirty="0"/>
              <a:t>This is really important and has really resonated with teachers so far. Our field is conditioned to believe that screens are bad. This idea is helping teachers feel a sense of relief and release. ”OK, screens are not all bad. I can make </a:t>
            </a:r>
            <a:r>
              <a:rPr lang="en-US" dirty="0" err="1"/>
              <a:t>screentime</a:t>
            </a:r>
            <a:r>
              <a:rPr lang="en-US" dirty="0"/>
              <a:t> be positive.”</a:t>
            </a:r>
          </a:p>
        </p:txBody>
      </p:sp>
      <p:sp>
        <p:nvSpPr>
          <p:cNvPr id="4" name="Slide Number Placeholder 3"/>
          <p:cNvSpPr>
            <a:spLocks noGrp="1"/>
          </p:cNvSpPr>
          <p:nvPr>
            <p:ph type="sldNum" sz="quarter" idx="5"/>
          </p:nvPr>
        </p:nvSpPr>
        <p:spPr/>
        <p:txBody>
          <a:bodyPr/>
          <a:lstStyle/>
          <a:p>
            <a:fld id="{8832A3C3-9B36-E447-B7F8-47E05A9F7450}" type="slidenum">
              <a:rPr lang="en-US" smtClean="0"/>
              <a:t>7</a:t>
            </a:fld>
            <a:endParaRPr lang="en-US" dirty="0"/>
          </a:p>
        </p:txBody>
      </p:sp>
    </p:spTree>
    <p:extLst>
      <p:ext uri="{BB962C8B-B14F-4D97-AF65-F5344CB8AC3E}">
        <p14:creationId xmlns:p14="http://schemas.microsoft.com/office/powerpoint/2010/main" val="1014801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80899" name="Notes Placeholder 2"/>
          <p:cNvSpPr>
            <a:spLocks noGrp="1"/>
          </p:cNvSpPr>
          <p:nvPr>
            <p:ph type="body" idx="1"/>
          </p:nvPr>
        </p:nvSpPr>
        <p:spPr bwMode="auto">
          <a:xfrm>
            <a:off x="380999" y="4246537"/>
            <a:ext cx="6095999" cy="4726982"/>
          </a:xfrm>
          <a:noFill/>
        </p:spPr>
        <p:txBody>
          <a:bodyPr wrap="square" numCol="1" anchor="t" anchorCtr="0" compatLnSpc="1">
            <a:prstTxWarp prst="textNoShape">
              <a:avLst/>
            </a:prstTxWarp>
          </a:bodyPr>
          <a:lstStyle/>
          <a:p>
            <a:endParaRPr lang="en-US" sz="1200" kern="1200" dirty="0">
              <a:solidFill>
                <a:schemeClr val="tx1"/>
              </a:solidFill>
              <a:effectLst/>
              <a:latin typeface="+mn-lt"/>
              <a:ea typeface="+mn-ea"/>
              <a:cs typeface="+mn-cs"/>
            </a:endParaRPr>
          </a:p>
        </p:txBody>
      </p:sp>
      <p:sp>
        <p:nvSpPr>
          <p:cNvPr id="80900" name="Slide Number Placeholder 3"/>
          <p:cNvSpPr txBox="1">
            <a:spLocks noGrp="1"/>
          </p:cNvSpPr>
          <p:nvPr/>
        </p:nvSpPr>
        <p:spPr bwMode="auto">
          <a:xfrm>
            <a:off x="3886202" y="8686800"/>
            <a:ext cx="2971800" cy="457200"/>
          </a:xfrm>
          <a:prstGeom prst="rect">
            <a:avLst/>
          </a:prstGeom>
          <a:noFill/>
          <a:ln w="9525">
            <a:noFill/>
            <a:miter lim="800000"/>
            <a:headEnd/>
            <a:tailEnd/>
          </a:ln>
        </p:spPr>
        <p:txBody>
          <a:bodyPr lIns="91394" tIns="45699" rIns="91394" bIns="45699" anchor="b">
            <a:prstTxWarp prst="textNoShape">
              <a:avLst/>
            </a:prstTxWarp>
          </a:bodyPr>
          <a:lstStyle/>
          <a:p>
            <a:pPr algn="r" defTabSz="928377" eaLnBrk="0" hangingPunct="0"/>
            <a:fld id="{66CD6236-6773-FF46-9D33-2E6A984E9C07}" type="slidenum">
              <a:rPr lang="en-US" sz="1100"/>
              <a:pPr algn="r" defTabSz="928377" eaLnBrk="0" hangingPunct="0"/>
              <a:t>8</a:t>
            </a:fld>
            <a:endParaRPr lang="en-US" sz="1100" dirty="0"/>
          </a:p>
        </p:txBody>
      </p:sp>
    </p:spTree>
    <p:extLst>
      <p:ext uri="{BB962C8B-B14F-4D97-AF65-F5344CB8AC3E}">
        <p14:creationId xmlns:p14="http://schemas.microsoft.com/office/powerpoint/2010/main" val="3469333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300" b="1" dirty="0"/>
          </a:p>
        </p:txBody>
      </p:sp>
      <p:sp>
        <p:nvSpPr>
          <p:cNvPr id="66564" name="Slide Number Placeholder 3"/>
          <p:cNvSpPr>
            <a:spLocks noGrp="1"/>
          </p:cNvSpPr>
          <p:nvPr>
            <p:ph type="sldNum" sz="quarter" idx="5"/>
          </p:nvPr>
        </p:nvSpPr>
        <p:spPr bwMode="auto">
          <a:noFill/>
          <a:ln>
            <a:miter lim="800000"/>
            <a:headEnd/>
            <a:tailEnd/>
          </a:ln>
        </p:spPr>
        <p:txBody>
          <a:bodyPr/>
          <a:lstStyle/>
          <a:p>
            <a:fld id="{DC1D84D6-4724-0844-93F9-A4ECF009E5F6}" type="slidenum">
              <a:rPr lang="en-US">
                <a:solidFill>
                  <a:srgbClr val="000000"/>
                </a:solidFill>
              </a:rPr>
              <a:pPr/>
              <a:t>9</a:t>
            </a:fld>
            <a:endParaRPr lang="en-US" dirty="0">
              <a:solidFill>
                <a:srgbClr val="000000"/>
              </a:solidFill>
            </a:endParaRPr>
          </a:p>
        </p:txBody>
      </p:sp>
      <p:sp>
        <p:nvSpPr>
          <p:cNvPr id="2" name="TextBox 1">
            <a:extLst>
              <a:ext uri="{FF2B5EF4-FFF2-40B4-BE49-F238E27FC236}">
                <a16:creationId xmlns:a16="http://schemas.microsoft.com/office/drawing/2014/main" id="{E4739DE5-8800-1A47-953A-4DB2E9408FC3}"/>
              </a:ext>
            </a:extLst>
          </p:cNvPr>
          <p:cNvSpPr txBox="1"/>
          <p:nvPr/>
        </p:nvSpPr>
        <p:spPr>
          <a:xfrm>
            <a:off x="381000" y="4572000"/>
            <a:ext cx="5942307" cy="2846933"/>
          </a:xfrm>
          <a:prstGeom prst="rect">
            <a:avLst/>
          </a:prstGeom>
          <a:noFill/>
        </p:spPr>
        <p:txBody>
          <a:bodyPr wrap="square" rtlCol="0">
            <a:spAutoFit/>
          </a:bodyPr>
          <a:lstStyle/>
          <a:p>
            <a:pPr>
              <a:spcAft>
                <a:spcPts val="600"/>
              </a:spcAft>
            </a:pPr>
            <a:r>
              <a:rPr lang="en-US" dirty="0"/>
              <a:t>Active not passive or sedentary</a:t>
            </a:r>
          </a:p>
          <a:p>
            <a:pPr lvl="0">
              <a:spcAft>
                <a:spcPts val="600"/>
              </a:spcAft>
            </a:pPr>
            <a:r>
              <a:rPr lang="en-US" dirty="0"/>
              <a:t>Interactive not isolating</a:t>
            </a:r>
          </a:p>
          <a:p>
            <a:pPr lvl="0">
              <a:spcAft>
                <a:spcPts val="600"/>
              </a:spcAft>
            </a:pPr>
            <a:r>
              <a:rPr lang="en-US" dirty="0"/>
              <a:t>Inclusive not exclusive</a:t>
            </a:r>
          </a:p>
          <a:p>
            <a:pPr lvl="0">
              <a:spcAft>
                <a:spcPts val="600"/>
              </a:spcAft>
            </a:pPr>
            <a:r>
              <a:rPr lang="en-US" dirty="0"/>
              <a:t>Enhancement not displacement</a:t>
            </a:r>
          </a:p>
          <a:p>
            <a:pPr lvl="0">
              <a:spcAft>
                <a:spcPts val="600"/>
              </a:spcAft>
            </a:pPr>
            <a:r>
              <a:rPr lang="en-US" dirty="0"/>
              <a:t>Meaning making not meaningless</a:t>
            </a:r>
          </a:p>
          <a:p>
            <a:pPr lvl="0">
              <a:spcAft>
                <a:spcPts val="600"/>
              </a:spcAft>
            </a:pPr>
            <a:r>
              <a:rPr lang="en-US" dirty="0"/>
              <a:t>Creation not consumption </a:t>
            </a:r>
          </a:p>
          <a:p>
            <a:pPr lvl="0">
              <a:spcAft>
                <a:spcPts val="600"/>
              </a:spcAft>
            </a:pPr>
            <a:r>
              <a:rPr lang="en-US" dirty="0"/>
              <a:t>Tool for learning not teaching</a:t>
            </a:r>
          </a:p>
          <a:p>
            <a:endParaRPr lang="en-US" dirty="0"/>
          </a:p>
        </p:txBody>
      </p:sp>
    </p:spTree>
    <p:extLst>
      <p:ext uri="{BB962C8B-B14F-4D97-AF65-F5344CB8AC3E}">
        <p14:creationId xmlns:p14="http://schemas.microsoft.com/office/powerpoint/2010/main" val="4288270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r Section Break - Solid Fill">
    <p:bg>
      <p:bgPr>
        <a:solidFill>
          <a:srgbClr val="168EC0"/>
        </a:solidFill>
        <a:effectLst/>
      </p:bgPr>
    </p:bg>
    <p:spTree>
      <p:nvGrpSpPr>
        <p:cNvPr id="1" name=""/>
        <p:cNvGrpSpPr/>
        <p:nvPr/>
      </p:nvGrpSpPr>
      <p:grpSpPr>
        <a:xfrm>
          <a:off x="0" y="0"/>
          <a:ext cx="0" cy="0"/>
          <a:chOff x="0" y="0"/>
          <a:chExt cx="0" cy="0"/>
        </a:xfrm>
      </p:grpSpPr>
      <p:sp>
        <p:nvSpPr>
          <p:cNvPr id="13" name="SmartArt Placeholder 12">
            <a:extLst>
              <a:ext uri="{FF2B5EF4-FFF2-40B4-BE49-F238E27FC236}">
                <a16:creationId xmlns:a16="http://schemas.microsoft.com/office/drawing/2014/main" id="{9C12DAE0-4BE1-A544-A3AE-B0C3C9DAF280}"/>
              </a:ext>
            </a:extLst>
          </p:cNvPr>
          <p:cNvSpPr>
            <a:spLocks noGrp="1"/>
          </p:cNvSpPr>
          <p:nvPr>
            <p:ph type="dgm" sz="quarter" idx="11"/>
          </p:nvPr>
        </p:nvSpPr>
        <p:spPr>
          <a:xfrm>
            <a:off x="0" y="0"/>
            <a:ext cx="9144000" cy="6858000"/>
          </a:xfrm>
          <a:solidFill>
            <a:schemeClr val="tx1">
              <a:lumMod val="20000"/>
              <a:lumOff val="80000"/>
            </a:schemeClr>
          </a:solidFill>
        </p:spPr>
        <p:txBody>
          <a:bodyPr/>
          <a:lstStyle>
            <a:lvl1pPr>
              <a:defRPr>
                <a:noFill/>
              </a:defRPr>
            </a:lvl1pPr>
          </a:lstStyle>
          <a:p>
            <a:r>
              <a:rPr lang="en-US" dirty="0"/>
              <a:t>Click icon to add SmartArt graphic</a:t>
            </a:r>
          </a:p>
        </p:txBody>
      </p:sp>
    </p:spTree>
    <p:extLst>
      <p:ext uri="{BB962C8B-B14F-4D97-AF65-F5344CB8AC3E}">
        <p14:creationId xmlns:p14="http://schemas.microsoft.com/office/powerpoint/2010/main" val="443524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elect Image">
    <p:spTree>
      <p:nvGrpSpPr>
        <p:cNvPr id="1" name=""/>
        <p:cNvGrpSpPr/>
        <p:nvPr/>
      </p:nvGrpSpPr>
      <p:grpSpPr>
        <a:xfrm>
          <a:off x="0" y="0"/>
          <a:ext cx="0" cy="0"/>
          <a:chOff x="0" y="0"/>
          <a:chExt cx="0" cy="0"/>
        </a:xfrm>
      </p:grpSpPr>
      <p:sp>
        <p:nvSpPr>
          <p:cNvPr id="9" name="Content Placeholder 2"/>
          <p:cNvSpPr>
            <a:spLocks noGrp="1"/>
          </p:cNvSpPr>
          <p:nvPr>
            <p:ph idx="11" hasCustomPrompt="1"/>
          </p:nvPr>
        </p:nvSpPr>
        <p:spPr>
          <a:xfrm>
            <a:off x="136115" y="-47349"/>
            <a:ext cx="9144000" cy="6356350"/>
          </a:xfrm>
        </p:spPr>
        <p:txBody>
          <a:bodyPr anchor="b">
            <a:normAutofit/>
          </a:bodyPr>
          <a:lstStyle>
            <a:lvl1pPr marL="0" indent="0" algn="r">
              <a:lnSpc>
                <a:spcPct val="100000"/>
              </a:lnSpc>
              <a:buNone/>
              <a:defRPr sz="900" i="1">
                <a:solidFill>
                  <a:srgbClr val="FFFFFF"/>
                </a:solidFill>
              </a:defRPr>
            </a:lvl1pPr>
          </a:lstStyle>
          <a:p>
            <a:pPr lvl="0"/>
            <a:r>
              <a:rPr lang="en-US" dirty="0"/>
              <a:t>Caption</a:t>
            </a:r>
            <a:br>
              <a:rPr lang="en-US" dirty="0"/>
            </a:br>
            <a:r>
              <a:rPr lang="en-US" dirty="0"/>
              <a:t>Here</a:t>
            </a:r>
          </a:p>
        </p:txBody>
      </p:sp>
      <p:pic>
        <p:nvPicPr>
          <p:cNvPr id="12" name="Picture 11"/>
          <p:cNvPicPr>
            <a:picLocks noChangeAspect="1"/>
          </p:cNvPicPr>
          <p:nvPr userDrawn="1"/>
        </p:nvPicPr>
        <p:blipFill>
          <a:blip r:embed="rId2"/>
          <a:stretch>
            <a:fillRect/>
          </a:stretch>
        </p:blipFill>
        <p:spPr>
          <a:xfrm>
            <a:off x="228600" y="230900"/>
            <a:ext cx="2415711" cy="2171700"/>
          </a:xfrm>
          <a:prstGeom prst="rect">
            <a:avLst/>
          </a:prstGeom>
        </p:spPr>
      </p:pic>
      <p:grpSp>
        <p:nvGrpSpPr>
          <p:cNvPr id="2" name="Group 1"/>
          <p:cNvGrpSpPr/>
          <p:nvPr userDrawn="1"/>
        </p:nvGrpSpPr>
        <p:grpSpPr>
          <a:xfrm>
            <a:off x="0" y="6407025"/>
            <a:ext cx="9153144" cy="457657"/>
            <a:chOff x="0" y="6407025"/>
            <a:chExt cx="9153144" cy="457657"/>
          </a:xfrm>
        </p:grpSpPr>
        <p:sp>
          <p:nvSpPr>
            <p:cNvPr id="21" name="Rectangle 20"/>
            <p:cNvSpPr>
              <a:spLocks noChangeAspect="1"/>
            </p:cNvSpPr>
            <p:nvPr userDrawn="1"/>
          </p:nvSpPr>
          <p:spPr>
            <a:xfrm>
              <a:off x="0" y="6407025"/>
              <a:ext cx="9153144" cy="457657"/>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schemeClr>
                </a:solidFill>
              </a:endParaRPr>
            </a:p>
          </p:txBody>
        </p:sp>
        <p:sp>
          <p:nvSpPr>
            <p:cNvPr id="22" name="TextBox 21"/>
            <p:cNvSpPr txBox="1"/>
            <p:nvPr userDrawn="1"/>
          </p:nvSpPr>
          <p:spPr>
            <a:xfrm>
              <a:off x="818431" y="6505048"/>
              <a:ext cx="1608947" cy="261610"/>
            </a:xfrm>
            <a:prstGeom prst="rect">
              <a:avLst/>
            </a:prstGeom>
            <a:noFill/>
          </p:spPr>
          <p:txBody>
            <a:bodyPr wrap="none" rtlCol="0" anchor="ctr">
              <a:spAutoFit/>
            </a:bodyPr>
            <a:lstStyle/>
            <a:p>
              <a:r>
                <a:rPr lang="en-US" sz="1100" b="1" i="0" dirty="0">
                  <a:solidFill>
                    <a:schemeClr val="bg1"/>
                  </a:solidFill>
                  <a:latin typeface="Arial"/>
                  <a:cs typeface="Arial"/>
                </a:rPr>
                <a:t>Start early. Start</a:t>
              </a:r>
              <a:r>
                <a:rPr lang="en-US" sz="1100" b="1" i="0" baseline="0" dirty="0">
                  <a:solidFill>
                    <a:schemeClr val="bg1"/>
                  </a:solidFill>
                  <a:latin typeface="Arial"/>
                  <a:cs typeface="Arial"/>
                </a:rPr>
                <a:t> well.</a:t>
              </a:r>
              <a:endParaRPr lang="en-US" sz="1100" b="1" i="0" dirty="0">
                <a:solidFill>
                  <a:schemeClr val="bg1"/>
                </a:solidFill>
                <a:latin typeface="Arial"/>
                <a:cs typeface="Arial"/>
              </a:endParaRPr>
            </a:p>
          </p:txBody>
        </p:sp>
      </p:grpSp>
      <p:sp>
        <p:nvSpPr>
          <p:cNvPr id="10" name="Title 1"/>
          <p:cNvSpPr>
            <a:spLocks noGrp="1"/>
          </p:cNvSpPr>
          <p:nvPr>
            <p:ph type="ctrTitle" hasCustomPrompt="1"/>
          </p:nvPr>
        </p:nvSpPr>
        <p:spPr>
          <a:xfrm>
            <a:off x="818865" y="2620340"/>
            <a:ext cx="7402798" cy="1592828"/>
          </a:xfrm>
          <a:prstGeom prst="rect">
            <a:avLst/>
          </a:prstGeom>
        </p:spPr>
        <p:txBody>
          <a:bodyPr>
            <a:normAutofit/>
          </a:bodyPr>
          <a:lstStyle>
            <a:lvl1pPr algn="l">
              <a:lnSpc>
                <a:spcPct val="90000"/>
              </a:lnSpc>
              <a:defRPr sz="3500" b="1" baseline="0">
                <a:solidFill>
                  <a:schemeClr val="tx1"/>
                </a:solidFill>
              </a:defRPr>
            </a:lvl1pPr>
          </a:lstStyle>
          <a:p>
            <a:r>
              <a:rPr lang="en-US" dirty="0"/>
              <a:t>Presentation </a:t>
            </a:r>
            <a:br>
              <a:rPr lang="en-US" dirty="0"/>
            </a:br>
            <a:r>
              <a:rPr lang="en-US" dirty="0"/>
              <a:t>Title</a:t>
            </a:r>
            <a:br>
              <a:rPr lang="en-US" dirty="0"/>
            </a:br>
            <a:r>
              <a:rPr lang="en-US" dirty="0"/>
              <a:t>Goes Here</a:t>
            </a:r>
          </a:p>
        </p:txBody>
      </p:sp>
      <p:sp>
        <p:nvSpPr>
          <p:cNvPr id="11" name="Subtitle 2"/>
          <p:cNvSpPr>
            <a:spLocks noGrp="1"/>
          </p:cNvSpPr>
          <p:nvPr>
            <p:ph type="subTitle" idx="1" hasCustomPrompt="1"/>
          </p:nvPr>
        </p:nvSpPr>
        <p:spPr>
          <a:xfrm>
            <a:off x="818431" y="4226144"/>
            <a:ext cx="7403232" cy="890369"/>
          </a:xfrm>
        </p:spPr>
        <p:txBody>
          <a:bodyPr>
            <a:normAutofit/>
          </a:bodyPr>
          <a:lstStyle>
            <a:lvl1pPr marL="0" indent="0" algn="l">
              <a:buNone/>
              <a:defRPr sz="1800" baseline="0">
                <a:solidFill>
                  <a:srgbClr val="82889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a:t>
            </a:r>
            <a:br>
              <a:rPr lang="en-US" dirty="0"/>
            </a:br>
            <a:r>
              <a:rPr lang="en-US" dirty="0"/>
              <a:t>Name</a:t>
            </a:r>
          </a:p>
        </p:txBody>
      </p:sp>
    </p:spTree>
    <p:extLst>
      <p:ext uri="{BB962C8B-B14F-4D97-AF65-F5344CB8AC3E}">
        <p14:creationId xmlns:p14="http://schemas.microsoft.com/office/powerpoint/2010/main" val="455043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ior Blue">
    <p:spTree>
      <p:nvGrpSpPr>
        <p:cNvPr id="1" name=""/>
        <p:cNvGrpSpPr/>
        <p:nvPr/>
      </p:nvGrpSpPr>
      <p:grpSpPr>
        <a:xfrm>
          <a:off x="0" y="0"/>
          <a:ext cx="0" cy="0"/>
          <a:chOff x="0" y="0"/>
          <a:chExt cx="0" cy="0"/>
        </a:xfrm>
      </p:grpSpPr>
      <p:sp>
        <p:nvSpPr>
          <p:cNvPr id="5" name="Rectangle 4"/>
          <p:cNvSpPr/>
          <p:nvPr userDrawn="1"/>
        </p:nvSpPr>
        <p:spPr>
          <a:xfrm>
            <a:off x="0" y="0"/>
            <a:ext cx="9144000" cy="6356350"/>
          </a:xfrm>
          <a:prstGeom prst="rect">
            <a:avLst/>
          </a:prstGeom>
          <a:solidFill>
            <a:srgbClr val="168E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6" name="Title 1"/>
          <p:cNvSpPr>
            <a:spLocks noGrp="1"/>
          </p:cNvSpPr>
          <p:nvPr>
            <p:ph type="ctrTitle" hasCustomPrompt="1"/>
          </p:nvPr>
        </p:nvSpPr>
        <p:spPr>
          <a:xfrm>
            <a:off x="824305" y="508554"/>
            <a:ext cx="7397358" cy="1343883"/>
          </a:xfrm>
          <a:prstGeom prst="rect">
            <a:avLst/>
          </a:prstGeom>
        </p:spPr>
        <p:txBody>
          <a:bodyPr>
            <a:normAutofit/>
          </a:bodyPr>
          <a:lstStyle>
            <a:lvl1pPr algn="l">
              <a:lnSpc>
                <a:spcPct val="100000"/>
              </a:lnSpc>
              <a:defRPr sz="3500" baseline="0">
                <a:solidFill>
                  <a:schemeClr val="bg2"/>
                </a:solidFill>
                <a:latin typeface="Arial"/>
                <a:cs typeface="Arial"/>
              </a:defRPr>
            </a:lvl1pPr>
          </a:lstStyle>
          <a:p>
            <a:r>
              <a:rPr lang="en-US" dirty="0"/>
              <a:t>Title</a:t>
            </a:r>
            <a:br>
              <a:rPr lang="en-US" dirty="0"/>
            </a:br>
            <a:r>
              <a:rPr lang="en-US" dirty="0"/>
              <a:t>Here</a:t>
            </a:r>
          </a:p>
        </p:txBody>
      </p:sp>
      <p:sp>
        <p:nvSpPr>
          <p:cNvPr id="7" name="Subtitle 2"/>
          <p:cNvSpPr>
            <a:spLocks noGrp="1"/>
          </p:cNvSpPr>
          <p:nvPr>
            <p:ph type="subTitle" idx="1"/>
          </p:nvPr>
        </p:nvSpPr>
        <p:spPr>
          <a:xfrm>
            <a:off x="824305" y="1928093"/>
            <a:ext cx="7397358" cy="3566288"/>
          </a:xfrm>
        </p:spPr>
        <p:txBody>
          <a:bodyPr/>
          <a:lstStyle>
            <a:lvl1pPr marL="0" indent="0" algn="l">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Content Placeholder 2"/>
          <p:cNvSpPr>
            <a:spLocks noGrp="1"/>
          </p:cNvSpPr>
          <p:nvPr>
            <p:ph idx="10" hasCustomPrompt="1"/>
          </p:nvPr>
        </p:nvSpPr>
        <p:spPr>
          <a:xfrm>
            <a:off x="824305" y="5839377"/>
            <a:ext cx="7478173" cy="411148"/>
          </a:xfrm>
        </p:spPr>
        <p:txBody>
          <a:bodyPr anchor="b">
            <a:noAutofit/>
          </a:bodyPr>
          <a:lstStyle>
            <a:lvl1pPr marL="0" indent="0" algn="r">
              <a:lnSpc>
                <a:spcPct val="100000"/>
              </a:lnSpc>
              <a:buNone/>
              <a:defRPr sz="1000" i="1">
                <a:solidFill>
                  <a:schemeClr val="bg2"/>
                </a:solidFill>
              </a:defRPr>
            </a:lvl1pPr>
          </a:lstStyle>
          <a:p>
            <a:pPr lvl="0"/>
            <a:r>
              <a:rPr lang="en-US" dirty="0"/>
              <a:t>Caption</a:t>
            </a:r>
            <a:br>
              <a:rPr lang="en-US" dirty="0"/>
            </a:br>
            <a:r>
              <a:rPr lang="en-US" dirty="0"/>
              <a:t>Here</a:t>
            </a:r>
          </a:p>
        </p:txBody>
      </p:sp>
    </p:spTree>
    <p:extLst>
      <p:ext uri="{BB962C8B-B14F-4D97-AF65-F5344CB8AC3E}">
        <p14:creationId xmlns:p14="http://schemas.microsoft.com/office/powerpoint/2010/main" val="158507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ior Orange">
    <p:spTree>
      <p:nvGrpSpPr>
        <p:cNvPr id="1" name=""/>
        <p:cNvGrpSpPr/>
        <p:nvPr/>
      </p:nvGrpSpPr>
      <p:grpSpPr>
        <a:xfrm>
          <a:off x="0" y="0"/>
          <a:ext cx="0" cy="0"/>
          <a:chOff x="0" y="0"/>
          <a:chExt cx="0" cy="0"/>
        </a:xfrm>
      </p:grpSpPr>
      <p:sp>
        <p:nvSpPr>
          <p:cNvPr id="5" name="Rectangle 4"/>
          <p:cNvSpPr/>
          <p:nvPr userDrawn="1"/>
        </p:nvSpPr>
        <p:spPr>
          <a:xfrm>
            <a:off x="0" y="0"/>
            <a:ext cx="9144000" cy="63563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sp>
        <p:nvSpPr>
          <p:cNvPr id="6" name="Title 1"/>
          <p:cNvSpPr>
            <a:spLocks noGrp="1"/>
          </p:cNvSpPr>
          <p:nvPr>
            <p:ph type="ctrTitle" hasCustomPrompt="1"/>
          </p:nvPr>
        </p:nvSpPr>
        <p:spPr>
          <a:xfrm>
            <a:off x="824305" y="508554"/>
            <a:ext cx="7397358" cy="1343883"/>
          </a:xfrm>
          <a:prstGeom prst="rect">
            <a:avLst/>
          </a:prstGeom>
        </p:spPr>
        <p:txBody>
          <a:bodyPr>
            <a:normAutofit/>
          </a:bodyPr>
          <a:lstStyle>
            <a:lvl1pPr algn="l">
              <a:lnSpc>
                <a:spcPct val="100000"/>
              </a:lnSpc>
              <a:defRPr sz="3500" baseline="0">
                <a:solidFill>
                  <a:schemeClr val="bg2"/>
                </a:solidFill>
                <a:latin typeface="Arial"/>
                <a:cs typeface="Arial"/>
              </a:defRPr>
            </a:lvl1pPr>
          </a:lstStyle>
          <a:p>
            <a:r>
              <a:rPr lang="en-US" dirty="0"/>
              <a:t>Title</a:t>
            </a:r>
            <a:br>
              <a:rPr lang="en-US" dirty="0"/>
            </a:br>
            <a:r>
              <a:rPr lang="en-US" dirty="0"/>
              <a:t>Here</a:t>
            </a:r>
          </a:p>
        </p:txBody>
      </p:sp>
      <p:sp>
        <p:nvSpPr>
          <p:cNvPr id="7" name="Subtitle 2"/>
          <p:cNvSpPr>
            <a:spLocks noGrp="1"/>
          </p:cNvSpPr>
          <p:nvPr>
            <p:ph type="subTitle" idx="1"/>
          </p:nvPr>
        </p:nvSpPr>
        <p:spPr>
          <a:xfrm>
            <a:off x="824305" y="1928093"/>
            <a:ext cx="7397358" cy="3566288"/>
          </a:xfrm>
        </p:spPr>
        <p:txBody>
          <a:bodyPr/>
          <a:lstStyle>
            <a:lvl1pPr marL="0" indent="0" algn="l">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Content Placeholder 2"/>
          <p:cNvSpPr>
            <a:spLocks noGrp="1"/>
          </p:cNvSpPr>
          <p:nvPr>
            <p:ph idx="10" hasCustomPrompt="1"/>
          </p:nvPr>
        </p:nvSpPr>
        <p:spPr>
          <a:xfrm>
            <a:off x="824305" y="5839377"/>
            <a:ext cx="7478173" cy="411148"/>
          </a:xfrm>
        </p:spPr>
        <p:txBody>
          <a:bodyPr anchor="b">
            <a:noAutofit/>
          </a:bodyPr>
          <a:lstStyle>
            <a:lvl1pPr marL="0" indent="0" algn="r">
              <a:lnSpc>
                <a:spcPct val="100000"/>
              </a:lnSpc>
              <a:buNone/>
              <a:defRPr sz="1000" i="1">
                <a:solidFill>
                  <a:schemeClr val="bg2"/>
                </a:solidFill>
              </a:defRPr>
            </a:lvl1pPr>
          </a:lstStyle>
          <a:p>
            <a:pPr lvl="0"/>
            <a:r>
              <a:rPr lang="en-US" dirty="0"/>
              <a:t>Caption</a:t>
            </a:r>
            <a:br>
              <a:rPr lang="en-US" dirty="0"/>
            </a:br>
            <a:r>
              <a:rPr lang="en-US" dirty="0"/>
              <a:t>Here</a:t>
            </a:r>
          </a:p>
        </p:txBody>
      </p:sp>
    </p:spTree>
    <p:extLst>
      <p:ext uri="{BB962C8B-B14F-4D97-AF65-F5344CB8AC3E}">
        <p14:creationId xmlns:p14="http://schemas.microsoft.com/office/powerpoint/2010/main" val="3787927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ior Select Image">
    <p:spTree>
      <p:nvGrpSpPr>
        <p:cNvPr id="1" name=""/>
        <p:cNvGrpSpPr/>
        <p:nvPr/>
      </p:nvGrpSpPr>
      <p:grpSpPr>
        <a:xfrm>
          <a:off x="0" y="0"/>
          <a:ext cx="0" cy="0"/>
          <a:chOff x="0" y="0"/>
          <a:chExt cx="0" cy="0"/>
        </a:xfrm>
      </p:grpSpPr>
      <p:sp>
        <p:nvSpPr>
          <p:cNvPr id="9" name="Content Placeholder 2"/>
          <p:cNvSpPr>
            <a:spLocks noGrp="1"/>
          </p:cNvSpPr>
          <p:nvPr>
            <p:ph idx="11" hasCustomPrompt="1"/>
          </p:nvPr>
        </p:nvSpPr>
        <p:spPr>
          <a:xfrm>
            <a:off x="0" y="0"/>
            <a:ext cx="9144000" cy="6356350"/>
          </a:xfrm>
        </p:spPr>
        <p:txBody>
          <a:bodyPr anchor="b">
            <a:normAutofit/>
          </a:bodyPr>
          <a:lstStyle>
            <a:lvl1pPr marL="0" indent="0" algn="r">
              <a:lnSpc>
                <a:spcPct val="100000"/>
              </a:lnSpc>
              <a:buNone/>
              <a:defRPr sz="900" i="1">
                <a:solidFill>
                  <a:srgbClr val="FFFFFF"/>
                </a:solidFill>
              </a:defRPr>
            </a:lvl1pPr>
          </a:lstStyle>
          <a:p>
            <a:pPr lvl="0"/>
            <a:r>
              <a:rPr lang="en-US" dirty="0"/>
              <a:t>Caption</a:t>
            </a:r>
            <a:br>
              <a:rPr lang="en-US" dirty="0"/>
            </a:br>
            <a:r>
              <a:rPr lang="en-US" dirty="0"/>
              <a:t>Here</a:t>
            </a:r>
          </a:p>
        </p:txBody>
      </p:sp>
      <p:sp>
        <p:nvSpPr>
          <p:cNvPr id="6" name="Title 1"/>
          <p:cNvSpPr>
            <a:spLocks noGrp="1"/>
          </p:cNvSpPr>
          <p:nvPr>
            <p:ph type="ctrTitle" hasCustomPrompt="1"/>
          </p:nvPr>
        </p:nvSpPr>
        <p:spPr>
          <a:xfrm>
            <a:off x="824305" y="508554"/>
            <a:ext cx="7397358" cy="1343883"/>
          </a:xfrm>
          <a:prstGeom prst="rect">
            <a:avLst/>
          </a:prstGeom>
        </p:spPr>
        <p:txBody>
          <a:bodyPr>
            <a:normAutofit/>
          </a:bodyPr>
          <a:lstStyle>
            <a:lvl1pPr algn="l">
              <a:lnSpc>
                <a:spcPct val="100000"/>
              </a:lnSpc>
              <a:defRPr sz="3500" baseline="0">
                <a:solidFill>
                  <a:schemeClr val="bg1"/>
                </a:solidFill>
                <a:latin typeface="Arial"/>
                <a:cs typeface="Arial"/>
              </a:defRPr>
            </a:lvl1pPr>
          </a:lstStyle>
          <a:p>
            <a:r>
              <a:rPr lang="en-US" dirty="0"/>
              <a:t>Title</a:t>
            </a:r>
            <a:br>
              <a:rPr lang="en-US" dirty="0"/>
            </a:br>
            <a:r>
              <a:rPr lang="en-US" dirty="0"/>
              <a:t>Here</a:t>
            </a:r>
          </a:p>
        </p:txBody>
      </p:sp>
      <p:sp>
        <p:nvSpPr>
          <p:cNvPr id="7" name="Subtitle 2"/>
          <p:cNvSpPr>
            <a:spLocks noGrp="1"/>
          </p:cNvSpPr>
          <p:nvPr>
            <p:ph type="subTitle" idx="1"/>
          </p:nvPr>
        </p:nvSpPr>
        <p:spPr>
          <a:xfrm>
            <a:off x="824305" y="1928093"/>
            <a:ext cx="7397358" cy="3566288"/>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Content Placeholder 2"/>
          <p:cNvSpPr>
            <a:spLocks noGrp="1"/>
          </p:cNvSpPr>
          <p:nvPr>
            <p:ph idx="10" hasCustomPrompt="1"/>
          </p:nvPr>
        </p:nvSpPr>
        <p:spPr>
          <a:xfrm>
            <a:off x="824305" y="5839377"/>
            <a:ext cx="7478173" cy="411148"/>
          </a:xfrm>
        </p:spPr>
        <p:txBody>
          <a:bodyPr anchor="b">
            <a:noAutofit/>
          </a:bodyPr>
          <a:lstStyle>
            <a:lvl1pPr marL="0" indent="0" algn="r">
              <a:lnSpc>
                <a:spcPct val="100000"/>
              </a:lnSpc>
              <a:buNone/>
              <a:defRPr sz="1000" i="1">
                <a:solidFill>
                  <a:schemeClr val="tx1"/>
                </a:solidFill>
              </a:defRPr>
            </a:lvl1pPr>
          </a:lstStyle>
          <a:p>
            <a:pPr lvl="0"/>
            <a:r>
              <a:rPr lang="en-US" dirty="0"/>
              <a:t>Caption</a:t>
            </a:r>
            <a:br>
              <a:rPr lang="en-US" dirty="0"/>
            </a:br>
            <a:r>
              <a:rPr lang="en-US" dirty="0"/>
              <a:t>Here</a:t>
            </a:r>
          </a:p>
        </p:txBody>
      </p:sp>
    </p:spTree>
    <p:extLst>
      <p:ext uri="{BB962C8B-B14F-4D97-AF65-F5344CB8AC3E}">
        <p14:creationId xmlns:p14="http://schemas.microsoft.com/office/powerpoint/2010/main" val="204066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5P Top">
    <p:spTree>
      <p:nvGrpSpPr>
        <p:cNvPr id="1" name=""/>
        <p:cNvGrpSpPr/>
        <p:nvPr/>
      </p:nvGrpSpPr>
      <p:grpSpPr>
        <a:xfrm>
          <a:off x="0" y="0"/>
          <a:ext cx="0" cy="0"/>
          <a:chOff x="0" y="0"/>
          <a:chExt cx="0" cy="0"/>
        </a:xfrm>
      </p:grpSpPr>
      <p:sp>
        <p:nvSpPr>
          <p:cNvPr id="6" name="Content Placeholder 2"/>
          <p:cNvSpPr>
            <a:spLocks noGrp="1"/>
          </p:cNvSpPr>
          <p:nvPr>
            <p:ph idx="11" hasCustomPrompt="1"/>
          </p:nvPr>
        </p:nvSpPr>
        <p:spPr>
          <a:xfrm>
            <a:off x="0" y="0"/>
            <a:ext cx="9144000" cy="6356350"/>
          </a:xfrm>
        </p:spPr>
        <p:txBody>
          <a:bodyPr anchor="b">
            <a:normAutofit/>
          </a:bodyPr>
          <a:lstStyle>
            <a:lvl1pPr marL="0" indent="0" algn="r">
              <a:lnSpc>
                <a:spcPct val="100000"/>
              </a:lnSpc>
              <a:buNone/>
              <a:defRPr sz="900" i="1">
                <a:solidFill>
                  <a:schemeClr val="bg1"/>
                </a:solidFill>
              </a:defRPr>
            </a:lvl1pPr>
          </a:lstStyle>
          <a:p>
            <a:pPr lvl="0"/>
            <a:r>
              <a:rPr lang="en-US" dirty="0"/>
              <a:t>Caption</a:t>
            </a:r>
            <a:br>
              <a:rPr lang="en-US" dirty="0"/>
            </a:br>
            <a:r>
              <a:rPr lang="en-US" dirty="0"/>
              <a:t>Here</a:t>
            </a:r>
          </a:p>
        </p:txBody>
      </p:sp>
      <p:sp>
        <p:nvSpPr>
          <p:cNvPr id="3" name="Subtitle 2"/>
          <p:cNvSpPr>
            <a:spLocks noGrp="1"/>
          </p:cNvSpPr>
          <p:nvPr>
            <p:ph type="subTitle" idx="1" hasCustomPrompt="1"/>
          </p:nvPr>
        </p:nvSpPr>
        <p:spPr>
          <a:xfrm>
            <a:off x="796633" y="531091"/>
            <a:ext cx="7425029" cy="4953722"/>
          </a:xfrm>
        </p:spPr>
        <p:txBody>
          <a:bodyPr anchor="t">
            <a:normAutofit/>
          </a:bodyPr>
          <a:lstStyle>
            <a:lvl1pPr marL="0" indent="0" algn="l">
              <a:lnSpc>
                <a:spcPct val="90000"/>
              </a:lnSpc>
              <a:buNone/>
              <a:defRPr sz="4500" b="1"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Interior Page </a:t>
            </a:r>
            <a:br>
              <a:rPr lang="en-US" dirty="0"/>
            </a:br>
            <a:r>
              <a:rPr lang="en-US" dirty="0"/>
              <a:t>Purple Top</a:t>
            </a:r>
          </a:p>
        </p:txBody>
      </p:sp>
    </p:spTree>
    <p:extLst>
      <p:ext uri="{BB962C8B-B14F-4D97-AF65-F5344CB8AC3E}">
        <p14:creationId xmlns:p14="http://schemas.microsoft.com/office/powerpoint/2010/main" val="3853708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5P Top">
    <p:spTree>
      <p:nvGrpSpPr>
        <p:cNvPr id="1" name=""/>
        <p:cNvGrpSpPr/>
        <p:nvPr/>
      </p:nvGrpSpPr>
      <p:grpSpPr>
        <a:xfrm>
          <a:off x="0" y="0"/>
          <a:ext cx="0" cy="0"/>
          <a:chOff x="0" y="0"/>
          <a:chExt cx="0" cy="0"/>
        </a:xfrm>
      </p:grpSpPr>
      <p:sp>
        <p:nvSpPr>
          <p:cNvPr id="6" name="Content Placeholder 2"/>
          <p:cNvSpPr>
            <a:spLocks noGrp="1"/>
          </p:cNvSpPr>
          <p:nvPr>
            <p:ph idx="11" hasCustomPrompt="1"/>
          </p:nvPr>
        </p:nvSpPr>
        <p:spPr>
          <a:xfrm>
            <a:off x="0" y="0"/>
            <a:ext cx="9144000" cy="6356350"/>
          </a:xfrm>
        </p:spPr>
        <p:txBody>
          <a:bodyPr anchor="b">
            <a:normAutofit/>
          </a:bodyPr>
          <a:lstStyle>
            <a:lvl1pPr marL="0" indent="0" algn="r">
              <a:lnSpc>
                <a:spcPct val="100000"/>
              </a:lnSpc>
              <a:buNone/>
              <a:defRPr sz="900" i="1">
                <a:solidFill>
                  <a:srgbClr val="FFFFFF"/>
                </a:solidFill>
              </a:defRPr>
            </a:lvl1pPr>
          </a:lstStyle>
          <a:p>
            <a:pPr lvl="0"/>
            <a:r>
              <a:rPr lang="en-US" dirty="0"/>
              <a:t>Caption</a:t>
            </a:r>
            <a:br>
              <a:rPr lang="en-US" dirty="0"/>
            </a:br>
            <a:r>
              <a:rPr lang="en-US" dirty="0"/>
              <a:t>Here</a:t>
            </a:r>
          </a:p>
        </p:txBody>
      </p:sp>
      <p:sp>
        <p:nvSpPr>
          <p:cNvPr id="3" name="Subtitle 2"/>
          <p:cNvSpPr>
            <a:spLocks noGrp="1"/>
          </p:cNvSpPr>
          <p:nvPr>
            <p:ph type="subTitle" idx="1" hasCustomPrompt="1"/>
          </p:nvPr>
        </p:nvSpPr>
        <p:spPr>
          <a:xfrm>
            <a:off x="819723" y="565725"/>
            <a:ext cx="7401939" cy="4919087"/>
          </a:xfrm>
        </p:spPr>
        <p:txBody>
          <a:bodyPr anchor="t">
            <a:normAutofit/>
          </a:bodyPr>
          <a:lstStyle>
            <a:lvl1pPr marL="0" indent="0" algn="l">
              <a:lnSpc>
                <a:spcPct val="90000"/>
              </a:lnSpc>
              <a:buNone/>
              <a:defRPr sz="3500" b="1"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Interior Page </a:t>
            </a:r>
            <a:br>
              <a:rPr lang="en-US" dirty="0"/>
            </a:br>
            <a:r>
              <a:rPr lang="en-US" dirty="0"/>
              <a:t>Purple Top</a:t>
            </a:r>
          </a:p>
        </p:txBody>
      </p:sp>
    </p:spTree>
    <p:extLst>
      <p:ext uri="{BB962C8B-B14F-4D97-AF65-F5344CB8AC3E}">
        <p14:creationId xmlns:p14="http://schemas.microsoft.com/office/powerpoint/2010/main" val="218747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5P Center">
    <p:spTree>
      <p:nvGrpSpPr>
        <p:cNvPr id="1" name=""/>
        <p:cNvGrpSpPr/>
        <p:nvPr/>
      </p:nvGrpSpPr>
      <p:grpSpPr>
        <a:xfrm>
          <a:off x="0" y="0"/>
          <a:ext cx="0" cy="0"/>
          <a:chOff x="0" y="0"/>
          <a:chExt cx="0" cy="0"/>
        </a:xfrm>
      </p:grpSpPr>
      <p:sp>
        <p:nvSpPr>
          <p:cNvPr id="6" name="Content Placeholder 2"/>
          <p:cNvSpPr>
            <a:spLocks noGrp="1"/>
          </p:cNvSpPr>
          <p:nvPr>
            <p:ph idx="11" hasCustomPrompt="1"/>
          </p:nvPr>
        </p:nvSpPr>
        <p:spPr>
          <a:xfrm>
            <a:off x="0" y="0"/>
            <a:ext cx="9144000" cy="6356350"/>
          </a:xfrm>
        </p:spPr>
        <p:txBody>
          <a:bodyPr anchor="b">
            <a:normAutofit/>
          </a:bodyPr>
          <a:lstStyle>
            <a:lvl1pPr marL="0" indent="0" algn="r">
              <a:lnSpc>
                <a:spcPct val="100000"/>
              </a:lnSpc>
              <a:buNone/>
              <a:defRPr sz="900" i="1">
                <a:solidFill>
                  <a:srgbClr val="FFFFFF"/>
                </a:solidFill>
              </a:defRPr>
            </a:lvl1pPr>
          </a:lstStyle>
          <a:p>
            <a:pPr lvl="0"/>
            <a:r>
              <a:rPr lang="en-US" dirty="0"/>
              <a:t>Caption</a:t>
            </a:r>
            <a:br>
              <a:rPr lang="en-US" dirty="0"/>
            </a:br>
            <a:r>
              <a:rPr lang="en-US" dirty="0"/>
              <a:t>Here</a:t>
            </a:r>
          </a:p>
        </p:txBody>
      </p:sp>
      <p:sp>
        <p:nvSpPr>
          <p:cNvPr id="3" name="Subtitle 2"/>
          <p:cNvSpPr>
            <a:spLocks noGrp="1"/>
          </p:cNvSpPr>
          <p:nvPr>
            <p:ph type="subTitle" idx="1" hasCustomPrompt="1"/>
          </p:nvPr>
        </p:nvSpPr>
        <p:spPr>
          <a:xfrm>
            <a:off x="795775" y="0"/>
            <a:ext cx="7425888" cy="6354967"/>
          </a:xfrm>
        </p:spPr>
        <p:txBody>
          <a:bodyPr anchor="ctr">
            <a:normAutofit/>
          </a:bodyPr>
          <a:lstStyle>
            <a:lvl1pPr marL="0" indent="0" algn="l">
              <a:lnSpc>
                <a:spcPct val="90000"/>
              </a:lnSpc>
              <a:buNone/>
              <a:defRPr sz="4500" b="1"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Interior Page </a:t>
            </a:r>
            <a:br>
              <a:rPr lang="en-US" dirty="0"/>
            </a:br>
            <a:r>
              <a:rPr lang="en-US" dirty="0"/>
              <a:t>Purple Center</a:t>
            </a:r>
          </a:p>
        </p:txBody>
      </p:sp>
    </p:spTree>
    <p:extLst>
      <p:ext uri="{BB962C8B-B14F-4D97-AF65-F5344CB8AC3E}">
        <p14:creationId xmlns:p14="http://schemas.microsoft.com/office/powerpoint/2010/main" val="38232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P Center">
    <p:spTree>
      <p:nvGrpSpPr>
        <p:cNvPr id="1" name=""/>
        <p:cNvGrpSpPr/>
        <p:nvPr/>
      </p:nvGrpSpPr>
      <p:grpSpPr>
        <a:xfrm>
          <a:off x="0" y="0"/>
          <a:ext cx="0" cy="0"/>
          <a:chOff x="0" y="0"/>
          <a:chExt cx="0" cy="0"/>
        </a:xfrm>
      </p:grpSpPr>
      <p:sp>
        <p:nvSpPr>
          <p:cNvPr id="6" name="Content Placeholder 2"/>
          <p:cNvSpPr>
            <a:spLocks noGrp="1"/>
          </p:cNvSpPr>
          <p:nvPr>
            <p:ph idx="11" hasCustomPrompt="1"/>
          </p:nvPr>
        </p:nvSpPr>
        <p:spPr>
          <a:xfrm>
            <a:off x="0" y="0"/>
            <a:ext cx="9144000" cy="6356350"/>
          </a:xfrm>
        </p:spPr>
        <p:txBody>
          <a:bodyPr anchor="b">
            <a:normAutofit/>
          </a:bodyPr>
          <a:lstStyle>
            <a:lvl1pPr marL="0" indent="0" algn="r">
              <a:lnSpc>
                <a:spcPct val="100000"/>
              </a:lnSpc>
              <a:buNone/>
              <a:defRPr sz="900" i="1">
                <a:solidFill>
                  <a:srgbClr val="FFFFFF"/>
                </a:solidFill>
              </a:defRPr>
            </a:lvl1pPr>
          </a:lstStyle>
          <a:p>
            <a:pPr lvl="0"/>
            <a:r>
              <a:rPr lang="en-US" dirty="0"/>
              <a:t>Caption</a:t>
            </a:r>
            <a:br>
              <a:rPr lang="en-US" dirty="0"/>
            </a:br>
            <a:r>
              <a:rPr lang="en-US" dirty="0"/>
              <a:t>Here</a:t>
            </a:r>
          </a:p>
        </p:txBody>
      </p:sp>
      <p:sp>
        <p:nvSpPr>
          <p:cNvPr id="3" name="Subtitle 2"/>
          <p:cNvSpPr>
            <a:spLocks noGrp="1"/>
          </p:cNvSpPr>
          <p:nvPr>
            <p:ph type="subTitle" idx="1" hasCustomPrompt="1"/>
          </p:nvPr>
        </p:nvSpPr>
        <p:spPr>
          <a:xfrm>
            <a:off x="808180" y="0"/>
            <a:ext cx="7413483" cy="6354967"/>
          </a:xfrm>
        </p:spPr>
        <p:txBody>
          <a:bodyPr anchor="ctr">
            <a:normAutofit/>
          </a:bodyPr>
          <a:lstStyle>
            <a:lvl1pPr marL="0" indent="0" algn="l">
              <a:lnSpc>
                <a:spcPct val="90000"/>
              </a:lnSpc>
              <a:buNone/>
              <a:defRPr sz="3500" b="1"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Interior Page </a:t>
            </a:r>
            <a:br>
              <a:rPr lang="en-US" dirty="0"/>
            </a:br>
            <a:r>
              <a:rPr lang="en-US" dirty="0"/>
              <a:t>Purple Center</a:t>
            </a:r>
          </a:p>
          <a:p>
            <a:r>
              <a:rPr lang="en-US" dirty="0"/>
              <a:t>35pt</a:t>
            </a:r>
          </a:p>
        </p:txBody>
      </p:sp>
    </p:spTree>
    <p:extLst>
      <p:ext uri="{BB962C8B-B14F-4D97-AF65-F5344CB8AC3E}">
        <p14:creationId xmlns:p14="http://schemas.microsoft.com/office/powerpoint/2010/main" val="3549064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5P Bottom">
    <p:spTree>
      <p:nvGrpSpPr>
        <p:cNvPr id="1" name=""/>
        <p:cNvGrpSpPr/>
        <p:nvPr/>
      </p:nvGrpSpPr>
      <p:grpSpPr>
        <a:xfrm>
          <a:off x="0" y="0"/>
          <a:ext cx="0" cy="0"/>
          <a:chOff x="0" y="0"/>
          <a:chExt cx="0" cy="0"/>
        </a:xfrm>
      </p:grpSpPr>
      <p:sp>
        <p:nvSpPr>
          <p:cNvPr id="6" name="Content Placeholder 2"/>
          <p:cNvSpPr>
            <a:spLocks noGrp="1"/>
          </p:cNvSpPr>
          <p:nvPr>
            <p:ph idx="11" hasCustomPrompt="1"/>
          </p:nvPr>
        </p:nvSpPr>
        <p:spPr>
          <a:xfrm>
            <a:off x="0" y="0"/>
            <a:ext cx="9144000" cy="6356350"/>
          </a:xfrm>
        </p:spPr>
        <p:txBody>
          <a:bodyPr anchor="b">
            <a:normAutofit/>
          </a:bodyPr>
          <a:lstStyle>
            <a:lvl1pPr marL="0" indent="0" algn="r">
              <a:lnSpc>
                <a:spcPct val="100000"/>
              </a:lnSpc>
              <a:buNone/>
              <a:defRPr sz="900" i="1">
                <a:solidFill>
                  <a:srgbClr val="FFFFFF"/>
                </a:solidFill>
              </a:defRPr>
            </a:lvl1pPr>
          </a:lstStyle>
          <a:p>
            <a:pPr lvl="0"/>
            <a:r>
              <a:rPr lang="en-US" dirty="0"/>
              <a:t>Caption</a:t>
            </a:r>
            <a:br>
              <a:rPr lang="en-US" dirty="0"/>
            </a:br>
            <a:r>
              <a:rPr lang="en-US" dirty="0"/>
              <a:t>Here</a:t>
            </a:r>
          </a:p>
        </p:txBody>
      </p:sp>
      <p:sp>
        <p:nvSpPr>
          <p:cNvPr id="3" name="Subtitle 2"/>
          <p:cNvSpPr>
            <a:spLocks noGrp="1"/>
          </p:cNvSpPr>
          <p:nvPr>
            <p:ph type="subTitle" idx="1" hasCustomPrompt="1"/>
          </p:nvPr>
        </p:nvSpPr>
        <p:spPr>
          <a:xfrm>
            <a:off x="796637" y="682625"/>
            <a:ext cx="7425026" cy="4971878"/>
          </a:xfrm>
        </p:spPr>
        <p:txBody>
          <a:bodyPr anchor="b">
            <a:normAutofit/>
          </a:bodyPr>
          <a:lstStyle>
            <a:lvl1pPr marL="0" indent="0" algn="l">
              <a:lnSpc>
                <a:spcPct val="90000"/>
              </a:lnSpc>
              <a:buNone/>
              <a:defRPr sz="4500" b="1"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Interior Page </a:t>
            </a:r>
            <a:br>
              <a:rPr lang="en-US" dirty="0"/>
            </a:br>
            <a:r>
              <a:rPr lang="en-US" dirty="0"/>
              <a:t>Purple Bottom</a:t>
            </a:r>
          </a:p>
        </p:txBody>
      </p:sp>
    </p:spTree>
    <p:extLst>
      <p:ext uri="{BB962C8B-B14F-4D97-AF65-F5344CB8AC3E}">
        <p14:creationId xmlns:p14="http://schemas.microsoft.com/office/powerpoint/2010/main" val="2279909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5P Bottom">
    <p:spTree>
      <p:nvGrpSpPr>
        <p:cNvPr id="1" name=""/>
        <p:cNvGrpSpPr/>
        <p:nvPr/>
      </p:nvGrpSpPr>
      <p:grpSpPr>
        <a:xfrm>
          <a:off x="0" y="0"/>
          <a:ext cx="0" cy="0"/>
          <a:chOff x="0" y="0"/>
          <a:chExt cx="0" cy="0"/>
        </a:xfrm>
      </p:grpSpPr>
      <p:sp>
        <p:nvSpPr>
          <p:cNvPr id="6" name="Content Placeholder 2"/>
          <p:cNvSpPr>
            <a:spLocks noGrp="1"/>
          </p:cNvSpPr>
          <p:nvPr>
            <p:ph idx="11" hasCustomPrompt="1"/>
          </p:nvPr>
        </p:nvSpPr>
        <p:spPr>
          <a:xfrm>
            <a:off x="0" y="0"/>
            <a:ext cx="9144000" cy="6356350"/>
          </a:xfrm>
        </p:spPr>
        <p:txBody>
          <a:bodyPr anchor="b">
            <a:normAutofit/>
          </a:bodyPr>
          <a:lstStyle>
            <a:lvl1pPr marL="0" indent="0" algn="r">
              <a:lnSpc>
                <a:spcPct val="100000"/>
              </a:lnSpc>
              <a:buNone/>
              <a:defRPr sz="900" i="1">
                <a:solidFill>
                  <a:srgbClr val="FFFFFF"/>
                </a:solidFill>
              </a:defRPr>
            </a:lvl1pPr>
          </a:lstStyle>
          <a:p>
            <a:pPr lvl="0"/>
            <a:r>
              <a:rPr lang="en-US" dirty="0"/>
              <a:t>Caption</a:t>
            </a:r>
            <a:br>
              <a:rPr lang="en-US" dirty="0"/>
            </a:br>
            <a:r>
              <a:rPr lang="en-US" dirty="0"/>
              <a:t>Here</a:t>
            </a:r>
          </a:p>
        </p:txBody>
      </p:sp>
      <p:sp>
        <p:nvSpPr>
          <p:cNvPr id="3" name="Subtitle 2"/>
          <p:cNvSpPr>
            <a:spLocks noGrp="1"/>
          </p:cNvSpPr>
          <p:nvPr>
            <p:ph type="subTitle" idx="1" hasCustomPrompt="1"/>
          </p:nvPr>
        </p:nvSpPr>
        <p:spPr>
          <a:xfrm>
            <a:off x="808182" y="682625"/>
            <a:ext cx="7413481" cy="4937243"/>
          </a:xfrm>
        </p:spPr>
        <p:txBody>
          <a:bodyPr anchor="b">
            <a:normAutofit/>
          </a:bodyPr>
          <a:lstStyle>
            <a:lvl1pPr marL="0" indent="0" algn="l">
              <a:lnSpc>
                <a:spcPct val="90000"/>
              </a:lnSpc>
              <a:buNone/>
              <a:defRPr sz="3500" b="1"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Interior Page </a:t>
            </a:r>
            <a:br>
              <a:rPr lang="en-US" dirty="0"/>
            </a:br>
            <a:r>
              <a:rPr lang="en-US" dirty="0"/>
              <a:t>Purple Bottom</a:t>
            </a:r>
          </a:p>
        </p:txBody>
      </p:sp>
    </p:spTree>
    <p:extLst>
      <p:ext uri="{BB962C8B-B14F-4D97-AF65-F5344CB8AC3E}">
        <p14:creationId xmlns:p14="http://schemas.microsoft.com/office/powerpoint/2010/main" val="4064725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Title or Section Title  Title or Section Break - Photo Fill">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B43878E-0B76-4B4B-B3D4-970745ED1B4C}"/>
              </a:ext>
            </a:extLst>
          </p:cNvPr>
          <p:cNvSpPr>
            <a:spLocks noGrp="1"/>
          </p:cNvSpPr>
          <p:nvPr>
            <p:ph type="pic" sz="quarter" idx="10"/>
          </p:nvPr>
        </p:nvSpPr>
        <p:spPr>
          <a:xfrm>
            <a:off x="0" y="-16934"/>
            <a:ext cx="9144000" cy="6874934"/>
          </a:xfrm>
          <a:solidFill>
            <a:schemeClr val="tx1">
              <a:lumMod val="20000"/>
              <a:lumOff val="80000"/>
            </a:schemeClr>
          </a:solidFill>
        </p:spPr>
        <p:txBody>
          <a:bodyPr/>
          <a:lstStyle>
            <a:lvl1pPr marL="0" indent="0">
              <a:buNone/>
              <a:defRPr>
                <a:noFill/>
              </a:defRPr>
            </a:lvl1pPr>
          </a:lstStyle>
          <a:p>
            <a:r>
              <a:rPr lang="en-US" dirty="0"/>
              <a:t>Click icon to add picture</a:t>
            </a:r>
          </a:p>
        </p:txBody>
      </p:sp>
    </p:spTree>
    <p:extLst>
      <p:ext uri="{BB962C8B-B14F-4D97-AF65-F5344CB8AC3E}">
        <p14:creationId xmlns:p14="http://schemas.microsoft.com/office/powerpoint/2010/main" val="2959452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5W Top">
    <p:spTree>
      <p:nvGrpSpPr>
        <p:cNvPr id="1" name=""/>
        <p:cNvGrpSpPr/>
        <p:nvPr/>
      </p:nvGrpSpPr>
      <p:grpSpPr>
        <a:xfrm>
          <a:off x="0" y="0"/>
          <a:ext cx="0" cy="0"/>
          <a:chOff x="0" y="0"/>
          <a:chExt cx="0" cy="0"/>
        </a:xfrm>
      </p:grpSpPr>
      <p:sp>
        <p:nvSpPr>
          <p:cNvPr id="9" name="Content Placeholder 2"/>
          <p:cNvSpPr>
            <a:spLocks noGrp="1"/>
          </p:cNvSpPr>
          <p:nvPr>
            <p:ph idx="12" hasCustomPrompt="1"/>
          </p:nvPr>
        </p:nvSpPr>
        <p:spPr>
          <a:xfrm>
            <a:off x="0" y="0"/>
            <a:ext cx="9144000" cy="6356350"/>
          </a:xfrm>
        </p:spPr>
        <p:txBody>
          <a:bodyPr anchor="b">
            <a:normAutofit/>
          </a:bodyPr>
          <a:lstStyle>
            <a:lvl1pPr marL="0" indent="0" algn="r">
              <a:lnSpc>
                <a:spcPct val="100000"/>
              </a:lnSpc>
              <a:buNone/>
              <a:defRPr sz="900" i="1">
                <a:solidFill>
                  <a:srgbClr val="FFFFFF"/>
                </a:solidFill>
              </a:defRPr>
            </a:lvl1pPr>
          </a:lstStyle>
          <a:p>
            <a:pPr lvl="0"/>
            <a:r>
              <a:rPr lang="en-US" dirty="0"/>
              <a:t>Caption</a:t>
            </a:r>
            <a:br>
              <a:rPr lang="en-US" dirty="0"/>
            </a:br>
            <a:r>
              <a:rPr lang="en-US" dirty="0"/>
              <a:t>Here</a:t>
            </a:r>
          </a:p>
        </p:txBody>
      </p:sp>
      <p:sp>
        <p:nvSpPr>
          <p:cNvPr id="10" name="Subtitle 2"/>
          <p:cNvSpPr>
            <a:spLocks noGrp="1"/>
          </p:cNvSpPr>
          <p:nvPr>
            <p:ph type="subTitle" idx="1" hasCustomPrompt="1"/>
          </p:nvPr>
        </p:nvSpPr>
        <p:spPr>
          <a:xfrm>
            <a:off x="808179" y="531091"/>
            <a:ext cx="7413484" cy="4953722"/>
          </a:xfrm>
        </p:spPr>
        <p:txBody>
          <a:bodyPr anchor="t">
            <a:normAutofit/>
          </a:bodyPr>
          <a:lstStyle>
            <a:lvl1pPr marL="0" indent="0" algn="l">
              <a:lnSpc>
                <a:spcPct val="90000"/>
              </a:lnSpc>
              <a:buNone/>
              <a:defRPr sz="4500" b="1"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Interior Page </a:t>
            </a:r>
            <a:br>
              <a:rPr lang="en-US" dirty="0"/>
            </a:br>
            <a:r>
              <a:rPr lang="en-US" dirty="0"/>
              <a:t>White Top</a:t>
            </a:r>
          </a:p>
        </p:txBody>
      </p:sp>
    </p:spTree>
    <p:extLst>
      <p:ext uri="{BB962C8B-B14F-4D97-AF65-F5344CB8AC3E}">
        <p14:creationId xmlns:p14="http://schemas.microsoft.com/office/powerpoint/2010/main" val="3635327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5W Top">
    <p:spTree>
      <p:nvGrpSpPr>
        <p:cNvPr id="1" name=""/>
        <p:cNvGrpSpPr/>
        <p:nvPr/>
      </p:nvGrpSpPr>
      <p:grpSpPr>
        <a:xfrm>
          <a:off x="0" y="0"/>
          <a:ext cx="0" cy="0"/>
          <a:chOff x="0" y="0"/>
          <a:chExt cx="0" cy="0"/>
        </a:xfrm>
      </p:grpSpPr>
      <p:sp>
        <p:nvSpPr>
          <p:cNvPr id="9" name="Content Placeholder 2"/>
          <p:cNvSpPr>
            <a:spLocks noGrp="1"/>
          </p:cNvSpPr>
          <p:nvPr>
            <p:ph idx="12" hasCustomPrompt="1"/>
          </p:nvPr>
        </p:nvSpPr>
        <p:spPr>
          <a:xfrm>
            <a:off x="0" y="0"/>
            <a:ext cx="9144000" cy="6356350"/>
          </a:xfrm>
        </p:spPr>
        <p:txBody>
          <a:bodyPr anchor="b">
            <a:normAutofit/>
          </a:bodyPr>
          <a:lstStyle>
            <a:lvl1pPr marL="0" indent="0" algn="r">
              <a:lnSpc>
                <a:spcPct val="100000"/>
              </a:lnSpc>
              <a:buNone/>
              <a:defRPr sz="900" i="1">
                <a:solidFill>
                  <a:srgbClr val="FFFFFF"/>
                </a:solidFill>
              </a:defRPr>
            </a:lvl1pPr>
          </a:lstStyle>
          <a:p>
            <a:pPr lvl="0"/>
            <a:r>
              <a:rPr lang="en-US" dirty="0"/>
              <a:t>Caption</a:t>
            </a:r>
            <a:br>
              <a:rPr lang="en-US" dirty="0"/>
            </a:br>
            <a:r>
              <a:rPr lang="en-US" dirty="0"/>
              <a:t>Here</a:t>
            </a:r>
          </a:p>
        </p:txBody>
      </p:sp>
      <p:sp>
        <p:nvSpPr>
          <p:cNvPr id="10" name="Subtitle 2"/>
          <p:cNvSpPr>
            <a:spLocks noGrp="1"/>
          </p:cNvSpPr>
          <p:nvPr>
            <p:ph type="subTitle" idx="1" hasCustomPrompt="1"/>
          </p:nvPr>
        </p:nvSpPr>
        <p:spPr>
          <a:xfrm>
            <a:off x="831271" y="554181"/>
            <a:ext cx="7390392" cy="4930632"/>
          </a:xfrm>
        </p:spPr>
        <p:txBody>
          <a:bodyPr anchor="t">
            <a:normAutofit/>
          </a:bodyPr>
          <a:lstStyle>
            <a:lvl1pPr marL="0" indent="0" algn="l">
              <a:lnSpc>
                <a:spcPct val="90000"/>
              </a:lnSpc>
              <a:buNone/>
              <a:defRPr sz="3500" b="1"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Interior Page </a:t>
            </a:r>
            <a:br>
              <a:rPr lang="en-US" dirty="0"/>
            </a:br>
            <a:r>
              <a:rPr lang="en-US" dirty="0"/>
              <a:t>White Top</a:t>
            </a:r>
          </a:p>
        </p:txBody>
      </p:sp>
    </p:spTree>
    <p:extLst>
      <p:ext uri="{BB962C8B-B14F-4D97-AF65-F5344CB8AC3E}">
        <p14:creationId xmlns:p14="http://schemas.microsoft.com/office/powerpoint/2010/main" val="3207219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5W Center">
    <p:spTree>
      <p:nvGrpSpPr>
        <p:cNvPr id="1" name=""/>
        <p:cNvGrpSpPr/>
        <p:nvPr/>
      </p:nvGrpSpPr>
      <p:grpSpPr>
        <a:xfrm>
          <a:off x="0" y="0"/>
          <a:ext cx="0" cy="0"/>
          <a:chOff x="0" y="0"/>
          <a:chExt cx="0" cy="0"/>
        </a:xfrm>
      </p:grpSpPr>
      <p:sp>
        <p:nvSpPr>
          <p:cNvPr id="9" name="Content Placeholder 2"/>
          <p:cNvSpPr>
            <a:spLocks noGrp="1"/>
          </p:cNvSpPr>
          <p:nvPr>
            <p:ph idx="11" hasCustomPrompt="1"/>
          </p:nvPr>
        </p:nvSpPr>
        <p:spPr>
          <a:xfrm>
            <a:off x="0" y="0"/>
            <a:ext cx="9144000" cy="6356350"/>
          </a:xfrm>
        </p:spPr>
        <p:txBody>
          <a:bodyPr anchor="b">
            <a:normAutofit/>
          </a:bodyPr>
          <a:lstStyle>
            <a:lvl1pPr marL="0" indent="0" algn="r">
              <a:lnSpc>
                <a:spcPct val="100000"/>
              </a:lnSpc>
              <a:buNone/>
              <a:defRPr sz="900" i="1">
                <a:solidFill>
                  <a:srgbClr val="FFFFFF"/>
                </a:solidFill>
              </a:defRPr>
            </a:lvl1pPr>
          </a:lstStyle>
          <a:p>
            <a:pPr lvl="0"/>
            <a:r>
              <a:rPr lang="en-US" dirty="0"/>
              <a:t>Caption</a:t>
            </a:r>
            <a:br>
              <a:rPr lang="en-US" dirty="0"/>
            </a:br>
            <a:r>
              <a:rPr lang="en-US" dirty="0"/>
              <a:t>Here</a:t>
            </a:r>
          </a:p>
        </p:txBody>
      </p:sp>
      <p:sp>
        <p:nvSpPr>
          <p:cNvPr id="6" name="Subtitle 2"/>
          <p:cNvSpPr>
            <a:spLocks noGrp="1"/>
          </p:cNvSpPr>
          <p:nvPr>
            <p:ph type="subTitle" idx="1" hasCustomPrompt="1"/>
          </p:nvPr>
        </p:nvSpPr>
        <p:spPr>
          <a:xfrm>
            <a:off x="808180" y="0"/>
            <a:ext cx="7413483" cy="6354967"/>
          </a:xfrm>
        </p:spPr>
        <p:txBody>
          <a:bodyPr anchor="ctr">
            <a:normAutofit/>
          </a:bodyPr>
          <a:lstStyle>
            <a:lvl1pPr marL="0" indent="0" algn="l">
              <a:lnSpc>
                <a:spcPct val="90000"/>
              </a:lnSpc>
              <a:buNone/>
              <a:defRPr sz="4500" b="1"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Interior Page </a:t>
            </a:r>
            <a:br>
              <a:rPr lang="en-US" dirty="0"/>
            </a:br>
            <a:r>
              <a:rPr lang="en-US" dirty="0"/>
              <a:t>White Center</a:t>
            </a:r>
          </a:p>
        </p:txBody>
      </p:sp>
    </p:spTree>
    <p:extLst>
      <p:ext uri="{BB962C8B-B14F-4D97-AF65-F5344CB8AC3E}">
        <p14:creationId xmlns:p14="http://schemas.microsoft.com/office/powerpoint/2010/main" val="889867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5W Center">
    <p:spTree>
      <p:nvGrpSpPr>
        <p:cNvPr id="1" name=""/>
        <p:cNvGrpSpPr/>
        <p:nvPr/>
      </p:nvGrpSpPr>
      <p:grpSpPr>
        <a:xfrm>
          <a:off x="0" y="0"/>
          <a:ext cx="0" cy="0"/>
          <a:chOff x="0" y="0"/>
          <a:chExt cx="0" cy="0"/>
        </a:xfrm>
      </p:grpSpPr>
      <p:sp>
        <p:nvSpPr>
          <p:cNvPr id="4" name="Content Placeholder 2"/>
          <p:cNvSpPr>
            <a:spLocks noGrp="1"/>
          </p:cNvSpPr>
          <p:nvPr>
            <p:ph idx="11" hasCustomPrompt="1"/>
          </p:nvPr>
        </p:nvSpPr>
        <p:spPr>
          <a:xfrm>
            <a:off x="0" y="0"/>
            <a:ext cx="9144000" cy="6356350"/>
          </a:xfrm>
        </p:spPr>
        <p:txBody>
          <a:bodyPr anchor="b">
            <a:normAutofit/>
          </a:bodyPr>
          <a:lstStyle>
            <a:lvl1pPr marL="0" indent="0" algn="r">
              <a:lnSpc>
                <a:spcPct val="100000"/>
              </a:lnSpc>
              <a:buNone/>
              <a:defRPr sz="900" i="1">
                <a:solidFill>
                  <a:srgbClr val="FFFFFF"/>
                </a:solidFill>
              </a:defRPr>
            </a:lvl1pPr>
          </a:lstStyle>
          <a:p>
            <a:pPr lvl="0"/>
            <a:r>
              <a:rPr lang="en-US" dirty="0"/>
              <a:t>Caption</a:t>
            </a:r>
            <a:br>
              <a:rPr lang="en-US" dirty="0"/>
            </a:br>
            <a:r>
              <a:rPr lang="en-US" dirty="0"/>
              <a:t>Here</a:t>
            </a:r>
          </a:p>
        </p:txBody>
      </p:sp>
      <p:sp>
        <p:nvSpPr>
          <p:cNvPr id="6" name="Subtitle 2"/>
          <p:cNvSpPr>
            <a:spLocks noGrp="1"/>
          </p:cNvSpPr>
          <p:nvPr>
            <p:ph type="subTitle" idx="1" hasCustomPrompt="1"/>
          </p:nvPr>
        </p:nvSpPr>
        <p:spPr>
          <a:xfrm>
            <a:off x="841955" y="0"/>
            <a:ext cx="7379708" cy="6354967"/>
          </a:xfrm>
        </p:spPr>
        <p:txBody>
          <a:bodyPr anchor="ctr">
            <a:normAutofit/>
          </a:bodyPr>
          <a:lstStyle>
            <a:lvl1pPr marL="0" indent="0" algn="l">
              <a:lnSpc>
                <a:spcPct val="90000"/>
              </a:lnSpc>
              <a:buNone/>
              <a:defRPr sz="3500" b="1"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Interior Page </a:t>
            </a:r>
            <a:br>
              <a:rPr lang="en-US" dirty="0"/>
            </a:br>
            <a:r>
              <a:rPr lang="en-US" dirty="0"/>
              <a:t>White Center</a:t>
            </a:r>
          </a:p>
        </p:txBody>
      </p:sp>
    </p:spTree>
    <p:extLst>
      <p:ext uri="{BB962C8B-B14F-4D97-AF65-F5344CB8AC3E}">
        <p14:creationId xmlns:p14="http://schemas.microsoft.com/office/powerpoint/2010/main" val="2215825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5W Bottom">
    <p:spTree>
      <p:nvGrpSpPr>
        <p:cNvPr id="1" name=""/>
        <p:cNvGrpSpPr/>
        <p:nvPr/>
      </p:nvGrpSpPr>
      <p:grpSpPr>
        <a:xfrm>
          <a:off x="0" y="0"/>
          <a:ext cx="0" cy="0"/>
          <a:chOff x="0" y="0"/>
          <a:chExt cx="0" cy="0"/>
        </a:xfrm>
      </p:grpSpPr>
      <p:sp>
        <p:nvSpPr>
          <p:cNvPr id="6" name="Content Placeholder 2"/>
          <p:cNvSpPr>
            <a:spLocks noGrp="1"/>
          </p:cNvSpPr>
          <p:nvPr>
            <p:ph idx="11" hasCustomPrompt="1"/>
          </p:nvPr>
        </p:nvSpPr>
        <p:spPr>
          <a:xfrm>
            <a:off x="0" y="0"/>
            <a:ext cx="9144000" cy="6356350"/>
          </a:xfrm>
        </p:spPr>
        <p:txBody>
          <a:bodyPr anchor="b">
            <a:normAutofit/>
          </a:bodyPr>
          <a:lstStyle>
            <a:lvl1pPr marL="0" indent="0" algn="r">
              <a:lnSpc>
                <a:spcPct val="100000"/>
              </a:lnSpc>
              <a:buNone/>
              <a:defRPr sz="900" i="1">
                <a:solidFill>
                  <a:srgbClr val="FFFFFF"/>
                </a:solidFill>
              </a:defRPr>
            </a:lvl1pPr>
          </a:lstStyle>
          <a:p>
            <a:pPr lvl="0"/>
            <a:r>
              <a:rPr lang="en-US" dirty="0"/>
              <a:t>Caption</a:t>
            </a:r>
            <a:br>
              <a:rPr lang="en-US" dirty="0"/>
            </a:br>
            <a:r>
              <a:rPr lang="en-US" dirty="0"/>
              <a:t>Here</a:t>
            </a:r>
          </a:p>
        </p:txBody>
      </p:sp>
      <p:sp>
        <p:nvSpPr>
          <p:cNvPr id="9" name="Subtitle 2"/>
          <p:cNvSpPr>
            <a:spLocks noGrp="1"/>
          </p:cNvSpPr>
          <p:nvPr>
            <p:ph type="subTitle" idx="1" hasCustomPrompt="1"/>
          </p:nvPr>
        </p:nvSpPr>
        <p:spPr>
          <a:xfrm>
            <a:off x="831270" y="682625"/>
            <a:ext cx="7390393" cy="4960333"/>
          </a:xfrm>
        </p:spPr>
        <p:txBody>
          <a:bodyPr anchor="b">
            <a:normAutofit/>
          </a:bodyPr>
          <a:lstStyle>
            <a:lvl1pPr marL="0" indent="0" algn="l">
              <a:lnSpc>
                <a:spcPct val="90000"/>
              </a:lnSpc>
              <a:buNone/>
              <a:defRPr sz="4500" b="1"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Interior Page </a:t>
            </a:r>
            <a:br>
              <a:rPr lang="en-US" dirty="0"/>
            </a:br>
            <a:r>
              <a:rPr lang="en-US" dirty="0"/>
              <a:t>White Bottom</a:t>
            </a:r>
          </a:p>
        </p:txBody>
      </p:sp>
    </p:spTree>
    <p:extLst>
      <p:ext uri="{BB962C8B-B14F-4D97-AF65-F5344CB8AC3E}">
        <p14:creationId xmlns:p14="http://schemas.microsoft.com/office/powerpoint/2010/main" val="2778876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5W Bottom">
    <p:spTree>
      <p:nvGrpSpPr>
        <p:cNvPr id="1" name=""/>
        <p:cNvGrpSpPr/>
        <p:nvPr/>
      </p:nvGrpSpPr>
      <p:grpSpPr>
        <a:xfrm>
          <a:off x="0" y="0"/>
          <a:ext cx="0" cy="0"/>
          <a:chOff x="0" y="0"/>
          <a:chExt cx="0" cy="0"/>
        </a:xfrm>
      </p:grpSpPr>
      <p:sp>
        <p:nvSpPr>
          <p:cNvPr id="6" name="Content Placeholder 2"/>
          <p:cNvSpPr>
            <a:spLocks noGrp="1"/>
          </p:cNvSpPr>
          <p:nvPr>
            <p:ph idx="11" hasCustomPrompt="1"/>
          </p:nvPr>
        </p:nvSpPr>
        <p:spPr>
          <a:xfrm>
            <a:off x="0" y="0"/>
            <a:ext cx="9144000" cy="6356350"/>
          </a:xfrm>
        </p:spPr>
        <p:txBody>
          <a:bodyPr anchor="b">
            <a:normAutofit/>
          </a:bodyPr>
          <a:lstStyle>
            <a:lvl1pPr marL="0" indent="0" algn="r">
              <a:lnSpc>
                <a:spcPct val="100000"/>
              </a:lnSpc>
              <a:buNone/>
              <a:defRPr sz="900" i="1">
                <a:solidFill>
                  <a:srgbClr val="FFFFFF"/>
                </a:solidFill>
              </a:defRPr>
            </a:lvl1pPr>
          </a:lstStyle>
          <a:p>
            <a:pPr lvl="0"/>
            <a:r>
              <a:rPr lang="en-US" dirty="0"/>
              <a:t>Caption</a:t>
            </a:r>
            <a:br>
              <a:rPr lang="en-US" dirty="0"/>
            </a:br>
            <a:r>
              <a:rPr lang="en-US" dirty="0"/>
              <a:t>Here</a:t>
            </a:r>
          </a:p>
        </p:txBody>
      </p:sp>
      <p:sp>
        <p:nvSpPr>
          <p:cNvPr id="9" name="Subtitle 2"/>
          <p:cNvSpPr>
            <a:spLocks noGrp="1"/>
          </p:cNvSpPr>
          <p:nvPr>
            <p:ph type="subTitle" idx="1" hasCustomPrompt="1"/>
          </p:nvPr>
        </p:nvSpPr>
        <p:spPr>
          <a:xfrm>
            <a:off x="830410" y="682625"/>
            <a:ext cx="7391253" cy="4937243"/>
          </a:xfrm>
        </p:spPr>
        <p:txBody>
          <a:bodyPr anchor="b">
            <a:normAutofit/>
          </a:bodyPr>
          <a:lstStyle>
            <a:lvl1pPr marL="0" indent="0" algn="l">
              <a:lnSpc>
                <a:spcPct val="90000"/>
              </a:lnSpc>
              <a:buNone/>
              <a:defRPr sz="3500" b="1"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Interior Page </a:t>
            </a:r>
            <a:br>
              <a:rPr lang="en-US" dirty="0"/>
            </a:br>
            <a:r>
              <a:rPr lang="en-US" dirty="0"/>
              <a:t>White Bottom</a:t>
            </a:r>
          </a:p>
        </p:txBody>
      </p:sp>
    </p:spTree>
    <p:extLst>
      <p:ext uri="{BB962C8B-B14F-4D97-AF65-F5344CB8AC3E}">
        <p14:creationId xmlns:p14="http://schemas.microsoft.com/office/powerpoint/2010/main" val="152639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ptional Interior">
    <p:spTree>
      <p:nvGrpSpPr>
        <p:cNvPr id="1" name=""/>
        <p:cNvGrpSpPr/>
        <p:nvPr/>
      </p:nvGrpSpPr>
      <p:grpSpPr>
        <a:xfrm>
          <a:off x="0" y="0"/>
          <a:ext cx="0" cy="0"/>
          <a:chOff x="0" y="0"/>
          <a:chExt cx="0" cy="0"/>
        </a:xfrm>
      </p:grpSpPr>
      <p:sp>
        <p:nvSpPr>
          <p:cNvPr id="5" name="Rectangle 4"/>
          <p:cNvSpPr/>
          <p:nvPr userDrawn="1"/>
        </p:nvSpPr>
        <p:spPr>
          <a:xfrm>
            <a:off x="0" y="0"/>
            <a:ext cx="9144000" cy="6356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endParaRPr>
          </a:p>
        </p:txBody>
      </p:sp>
      <p:pic>
        <p:nvPicPr>
          <p:cNvPr id="6" name="Picture 5"/>
          <p:cNvPicPr>
            <a:picLocks noChangeAspect="1"/>
          </p:cNvPicPr>
          <p:nvPr userDrawn="1"/>
        </p:nvPicPr>
        <p:blipFill>
          <a:blip r:embed="rId2"/>
          <a:stretch>
            <a:fillRect/>
          </a:stretch>
        </p:blipFill>
        <p:spPr>
          <a:xfrm>
            <a:off x="178787" y="657808"/>
            <a:ext cx="3636699" cy="3657600"/>
          </a:xfrm>
          <a:prstGeom prst="rect">
            <a:avLst/>
          </a:prstGeom>
        </p:spPr>
      </p:pic>
    </p:spTree>
    <p:extLst>
      <p:ext uri="{BB962C8B-B14F-4D97-AF65-F5344CB8AC3E}">
        <p14:creationId xmlns:p14="http://schemas.microsoft.com/office/powerpoint/2010/main" val="2379488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tional Interior with Image">
    <p:spTree>
      <p:nvGrpSpPr>
        <p:cNvPr id="1" name=""/>
        <p:cNvGrpSpPr/>
        <p:nvPr/>
      </p:nvGrpSpPr>
      <p:grpSpPr>
        <a:xfrm>
          <a:off x="0" y="0"/>
          <a:ext cx="0" cy="0"/>
          <a:chOff x="0" y="0"/>
          <a:chExt cx="0" cy="0"/>
        </a:xfrm>
      </p:grpSpPr>
      <p:sp>
        <p:nvSpPr>
          <p:cNvPr id="9" name="Content Placeholder 2"/>
          <p:cNvSpPr>
            <a:spLocks noGrp="1"/>
          </p:cNvSpPr>
          <p:nvPr>
            <p:ph idx="11" hasCustomPrompt="1"/>
          </p:nvPr>
        </p:nvSpPr>
        <p:spPr>
          <a:xfrm>
            <a:off x="0" y="0"/>
            <a:ext cx="9144000" cy="6356350"/>
          </a:xfrm>
        </p:spPr>
        <p:txBody>
          <a:bodyPr anchor="b">
            <a:normAutofit/>
          </a:bodyPr>
          <a:lstStyle>
            <a:lvl1pPr marL="0" indent="0" algn="r">
              <a:lnSpc>
                <a:spcPct val="100000"/>
              </a:lnSpc>
              <a:buNone/>
              <a:defRPr sz="900" i="1">
                <a:solidFill>
                  <a:srgbClr val="FFFFFF"/>
                </a:solidFill>
              </a:defRPr>
            </a:lvl1pPr>
          </a:lstStyle>
          <a:p>
            <a:pPr lvl="0"/>
            <a:r>
              <a:rPr lang="en-US" dirty="0"/>
              <a:t>Caption</a:t>
            </a:r>
            <a:br>
              <a:rPr lang="en-US" dirty="0"/>
            </a:br>
            <a:r>
              <a:rPr lang="en-US" dirty="0"/>
              <a:t>Here</a:t>
            </a:r>
          </a:p>
        </p:txBody>
      </p:sp>
      <p:pic>
        <p:nvPicPr>
          <p:cNvPr id="6" name="Picture 5"/>
          <p:cNvPicPr>
            <a:picLocks noChangeAspect="1"/>
          </p:cNvPicPr>
          <p:nvPr userDrawn="1"/>
        </p:nvPicPr>
        <p:blipFill>
          <a:blip r:embed="rId2"/>
          <a:stretch>
            <a:fillRect/>
          </a:stretch>
        </p:blipFill>
        <p:spPr>
          <a:xfrm>
            <a:off x="236509" y="1235075"/>
            <a:ext cx="3863993" cy="3886200"/>
          </a:xfrm>
          <a:prstGeom prst="rect">
            <a:avLst/>
          </a:prstGeom>
        </p:spPr>
      </p:pic>
      <p:pic>
        <p:nvPicPr>
          <p:cNvPr id="10" name="Picture 9"/>
          <p:cNvPicPr>
            <a:picLocks noChangeAspect="1"/>
          </p:cNvPicPr>
          <p:nvPr userDrawn="1"/>
        </p:nvPicPr>
        <p:blipFill>
          <a:blip r:embed="rId3"/>
          <a:stretch>
            <a:fillRect/>
          </a:stretch>
        </p:blipFill>
        <p:spPr>
          <a:xfrm>
            <a:off x="123374" y="579325"/>
            <a:ext cx="3863993" cy="3886200"/>
          </a:xfrm>
          <a:prstGeom prst="rect">
            <a:avLst/>
          </a:prstGeom>
        </p:spPr>
      </p:pic>
    </p:spTree>
    <p:extLst>
      <p:ext uri="{BB962C8B-B14F-4D97-AF65-F5344CB8AC3E}">
        <p14:creationId xmlns:p14="http://schemas.microsoft.com/office/powerpoint/2010/main" val="2918116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 Page 1">
    <p:spTree>
      <p:nvGrpSpPr>
        <p:cNvPr id="1" name=""/>
        <p:cNvGrpSpPr/>
        <p:nvPr/>
      </p:nvGrpSpPr>
      <p:grpSpPr>
        <a:xfrm>
          <a:off x="0" y="0"/>
          <a:ext cx="0" cy="0"/>
          <a:chOff x="0" y="0"/>
          <a:chExt cx="0" cy="0"/>
        </a:xfrm>
      </p:grpSpPr>
      <p:sp>
        <p:nvSpPr>
          <p:cNvPr id="9" name="Content Placeholder 2"/>
          <p:cNvSpPr>
            <a:spLocks noGrp="1"/>
          </p:cNvSpPr>
          <p:nvPr>
            <p:ph idx="11" hasCustomPrompt="1"/>
          </p:nvPr>
        </p:nvSpPr>
        <p:spPr>
          <a:xfrm>
            <a:off x="0" y="0"/>
            <a:ext cx="9144000" cy="6356350"/>
          </a:xfrm>
        </p:spPr>
        <p:txBody>
          <a:bodyPr anchor="b">
            <a:normAutofit/>
          </a:bodyPr>
          <a:lstStyle>
            <a:lvl1pPr marL="0" indent="0" algn="r">
              <a:lnSpc>
                <a:spcPct val="100000"/>
              </a:lnSpc>
              <a:buNone/>
              <a:defRPr sz="900" i="1">
                <a:solidFill>
                  <a:srgbClr val="FFFFFF"/>
                </a:solidFill>
              </a:defRPr>
            </a:lvl1pPr>
          </a:lstStyle>
          <a:p>
            <a:pPr lvl="0"/>
            <a:r>
              <a:rPr lang="en-US" dirty="0"/>
              <a:t>Caption</a:t>
            </a:r>
            <a:br>
              <a:rPr lang="en-US" dirty="0"/>
            </a:br>
            <a:r>
              <a:rPr lang="en-US" dirty="0"/>
              <a:t>Here</a:t>
            </a:r>
          </a:p>
        </p:txBody>
      </p:sp>
      <p:sp>
        <p:nvSpPr>
          <p:cNvPr id="3" name="Subtitle 2"/>
          <p:cNvSpPr>
            <a:spLocks noGrp="1"/>
          </p:cNvSpPr>
          <p:nvPr>
            <p:ph type="subTitle" idx="1" hasCustomPrompt="1"/>
          </p:nvPr>
        </p:nvSpPr>
        <p:spPr>
          <a:xfrm>
            <a:off x="819726" y="2073275"/>
            <a:ext cx="7401937" cy="3503897"/>
          </a:xfrm>
        </p:spPr>
        <p:txBody>
          <a:bodyPr anchor="b">
            <a:normAutofit/>
          </a:bodyPr>
          <a:lstStyle>
            <a:lvl1pPr marL="0" indent="0" algn="l">
              <a:lnSpc>
                <a:spcPct val="90000"/>
              </a:lnSpc>
              <a:buNone/>
              <a:defRPr sz="18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p>
          <a:p>
            <a:r>
              <a:rPr lang="en-US" dirty="0"/>
              <a:t>Email</a:t>
            </a:r>
          </a:p>
          <a:p>
            <a:r>
              <a:rPr lang="en-US" dirty="0"/>
              <a:t>Phone</a:t>
            </a:r>
          </a:p>
          <a:p>
            <a:r>
              <a:rPr lang="en-US" dirty="0"/>
              <a:t>Website</a:t>
            </a:r>
          </a:p>
        </p:txBody>
      </p:sp>
    </p:spTree>
    <p:extLst>
      <p:ext uri="{BB962C8B-B14F-4D97-AF65-F5344CB8AC3E}">
        <p14:creationId xmlns:p14="http://schemas.microsoft.com/office/powerpoint/2010/main" val="2015449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Page 2">
    <p:spTree>
      <p:nvGrpSpPr>
        <p:cNvPr id="1" name=""/>
        <p:cNvGrpSpPr/>
        <p:nvPr/>
      </p:nvGrpSpPr>
      <p:grpSpPr>
        <a:xfrm>
          <a:off x="0" y="0"/>
          <a:ext cx="0" cy="0"/>
          <a:chOff x="0" y="0"/>
          <a:chExt cx="0" cy="0"/>
        </a:xfrm>
      </p:grpSpPr>
      <p:sp>
        <p:nvSpPr>
          <p:cNvPr id="9" name="Content Placeholder 2"/>
          <p:cNvSpPr>
            <a:spLocks noGrp="1"/>
          </p:cNvSpPr>
          <p:nvPr>
            <p:ph idx="11" hasCustomPrompt="1"/>
          </p:nvPr>
        </p:nvSpPr>
        <p:spPr>
          <a:xfrm>
            <a:off x="0" y="2514601"/>
            <a:ext cx="9144000" cy="3841750"/>
          </a:xfrm>
        </p:spPr>
        <p:txBody>
          <a:bodyPr anchor="b">
            <a:normAutofit/>
          </a:bodyPr>
          <a:lstStyle>
            <a:lvl1pPr marL="0" indent="0" algn="r">
              <a:lnSpc>
                <a:spcPct val="100000"/>
              </a:lnSpc>
              <a:buNone/>
              <a:defRPr sz="900" i="1">
                <a:solidFill>
                  <a:srgbClr val="FFFFFF"/>
                </a:solidFill>
              </a:defRPr>
            </a:lvl1pPr>
          </a:lstStyle>
          <a:p>
            <a:pPr lvl="0"/>
            <a:r>
              <a:rPr lang="en-US" dirty="0"/>
              <a:t>Caption</a:t>
            </a:r>
            <a:br>
              <a:rPr lang="en-US" dirty="0"/>
            </a:br>
            <a:r>
              <a:rPr lang="en-US" dirty="0"/>
              <a:t>Here</a:t>
            </a:r>
          </a:p>
        </p:txBody>
      </p:sp>
      <p:sp>
        <p:nvSpPr>
          <p:cNvPr id="6" name="Rectangle 5"/>
          <p:cNvSpPr>
            <a:spLocks/>
          </p:cNvSpPr>
          <p:nvPr userDrawn="1"/>
        </p:nvSpPr>
        <p:spPr>
          <a:xfrm>
            <a:off x="-9144" y="0"/>
            <a:ext cx="9153144" cy="2514600"/>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schemeClr>
              </a:solidFill>
            </a:endParaRPr>
          </a:p>
        </p:txBody>
      </p:sp>
      <p:sp>
        <p:nvSpPr>
          <p:cNvPr id="3" name="Subtitle 2"/>
          <p:cNvSpPr>
            <a:spLocks noGrp="1"/>
          </p:cNvSpPr>
          <p:nvPr>
            <p:ph type="subTitle" idx="1" hasCustomPrompt="1"/>
          </p:nvPr>
        </p:nvSpPr>
        <p:spPr>
          <a:xfrm>
            <a:off x="819726" y="0"/>
            <a:ext cx="7401937" cy="2514600"/>
          </a:xfrm>
        </p:spPr>
        <p:txBody>
          <a:bodyPr anchor="ctr">
            <a:normAutofit/>
          </a:bodyPr>
          <a:lstStyle>
            <a:lvl1pPr marL="0" indent="0" algn="l">
              <a:lnSpc>
                <a:spcPct val="90000"/>
              </a:lnSpc>
              <a:buNone/>
              <a:defRPr sz="18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p>
          <a:p>
            <a:r>
              <a:rPr lang="en-US" dirty="0"/>
              <a:t>Email</a:t>
            </a:r>
          </a:p>
          <a:p>
            <a:r>
              <a:rPr lang="en-US" dirty="0"/>
              <a:t>Phone</a:t>
            </a:r>
          </a:p>
          <a:p>
            <a:r>
              <a:rPr lang="en-US" dirty="0"/>
              <a:t>Website</a:t>
            </a:r>
          </a:p>
        </p:txBody>
      </p:sp>
    </p:spTree>
    <p:extLst>
      <p:ext uri="{BB962C8B-B14F-4D97-AF65-F5344CB8AC3E}">
        <p14:creationId xmlns:p14="http://schemas.microsoft.com/office/powerpoint/2010/main" val="749093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2 Photos">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3CCECCF9-FF0B-5C42-8FFB-E6316BCDD9C0}"/>
              </a:ext>
            </a:extLst>
          </p:cNvPr>
          <p:cNvSpPr>
            <a:spLocks noGrp="1"/>
          </p:cNvSpPr>
          <p:nvPr>
            <p:ph type="pic" sz="quarter" idx="10"/>
          </p:nvPr>
        </p:nvSpPr>
        <p:spPr>
          <a:xfrm>
            <a:off x="3187700" y="0"/>
            <a:ext cx="5956300" cy="3056467"/>
          </a:xfrm>
          <a:solidFill>
            <a:schemeClr val="tx1">
              <a:lumMod val="20000"/>
              <a:lumOff val="80000"/>
            </a:schemeClr>
          </a:solidFill>
        </p:spPr>
        <p:txBody>
          <a:bodyPr/>
          <a:lstStyle>
            <a:lvl1pPr marL="0" indent="0">
              <a:buNone/>
              <a:defRPr>
                <a:noFill/>
              </a:defRPr>
            </a:lvl1pPr>
          </a:lstStyle>
          <a:p>
            <a:r>
              <a:rPr lang="en-US" dirty="0"/>
              <a:t>Click icon to add picture</a:t>
            </a:r>
          </a:p>
        </p:txBody>
      </p:sp>
      <p:sp>
        <p:nvSpPr>
          <p:cNvPr id="3" name="Title 1">
            <a:extLst>
              <a:ext uri="{FF2B5EF4-FFF2-40B4-BE49-F238E27FC236}">
                <a16:creationId xmlns:a16="http://schemas.microsoft.com/office/drawing/2014/main" id="{B00CF9F1-3D32-E741-B6FD-4645C8FFD77C}"/>
              </a:ext>
            </a:extLst>
          </p:cNvPr>
          <p:cNvSpPr>
            <a:spLocks noGrp="1"/>
          </p:cNvSpPr>
          <p:nvPr>
            <p:ph type="ctrTitle" hasCustomPrompt="1"/>
          </p:nvPr>
        </p:nvSpPr>
        <p:spPr>
          <a:xfrm>
            <a:off x="824305" y="508554"/>
            <a:ext cx="2122095" cy="1343883"/>
          </a:xfrm>
          <a:prstGeom prst="rect">
            <a:avLst/>
          </a:prstGeom>
        </p:spPr>
        <p:txBody>
          <a:bodyPr>
            <a:normAutofit/>
          </a:bodyPr>
          <a:lstStyle>
            <a:lvl1pPr algn="l">
              <a:lnSpc>
                <a:spcPct val="100000"/>
              </a:lnSpc>
              <a:defRPr sz="3500" baseline="0">
                <a:solidFill>
                  <a:srgbClr val="75598F"/>
                </a:solidFill>
                <a:latin typeface="Arial"/>
                <a:cs typeface="Arial"/>
              </a:defRPr>
            </a:lvl1pPr>
          </a:lstStyle>
          <a:p>
            <a:r>
              <a:rPr lang="en-US" dirty="0"/>
              <a:t>Title</a:t>
            </a:r>
            <a:br>
              <a:rPr lang="en-US" dirty="0"/>
            </a:br>
            <a:r>
              <a:rPr lang="en-US" dirty="0"/>
              <a:t>Here</a:t>
            </a:r>
          </a:p>
        </p:txBody>
      </p:sp>
      <p:sp>
        <p:nvSpPr>
          <p:cNvPr id="4" name="Subtitle 2">
            <a:extLst>
              <a:ext uri="{FF2B5EF4-FFF2-40B4-BE49-F238E27FC236}">
                <a16:creationId xmlns:a16="http://schemas.microsoft.com/office/drawing/2014/main" id="{D5AB3555-9F80-9348-88A6-C050FA9DC840}"/>
              </a:ext>
            </a:extLst>
          </p:cNvPr>
          <p:cNvSpPr>
            <a:spLocks noGrp="1"/>
          </p:cNvSpPr>
          <p:nvPr>
            <p:ph type="subTitle" idx="1"/>
          </p:nvPr>
        </p:nvSpPr>
        <p:spPr>
          <a:xfrm>
            <a:off x="824305" y="1928093"/>
            <a:ext cx="2122095" cy="3566288"/>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Content Placeholder 2">
            <a:extLst>
              <a:ext uri="{FF2B5EF4-FFF2-40B4-BE49-F238E27FC236}">
                <a16:creationId xmlns:a16="http://schemas.microsoft.com/office/drawing/2014/main" id="{1017D270-17DE-BE4D-82CB-2125F422C4F0}"/>
              </a:ext>
            </a:extLst>
          </p:cNvPr>
          <p:cNvSpPr>
            <a:spLocks noGrp="1"/>
          </p:cNvSpPr>
          <p:nvPr>
            <p:ph idx="11" hasCustomPrompt="1"/>
          </p:nvPr>
        </p:nvSpPr>
        <p:spPr>
          <a:xfrm>
            <a:off x="824305" y="5839377"/>
            <a:ext cx="2122095" cy="411148"/>
          </a:xfrm>
        </p:spPr>
        <p:txBody>
          <a:bodyPr anchor="b">
            <a:noAutofit/>
          </a:bodyPr>
          <a:lstStyle>
            <a:lvl1pPr marL="0" indent="0" algn="r">
              <a:lnSpc>
                <a:spcPct val="100000"/>
              </a:lnSpc>
              <a:buNone/>
              <a:defRPr sz="1000" i="1"/>
            </a:lvl1pPr>
          </a:lstStyle>
          <a:p>
            <a:pPr lvl="0"/>
            <a:r>
              <a:rPr lang="en-US" dirty="0"/>
              <a:t>Caption</a:t>
            </a:r>
            <a:br>
              <a:rPr lang="en-US" dirty="0"/>
            </a:br>
            <a:r>
              <a:rPr lang="en-US" dirty="0"/>
              <a:t>Here</a:t>
            </a:r>
          </a:p>
        </p:txBody>
      </p:sp>
      <p:sp>
        <p:nvSpPr>
          <p:cNvPr id="6" name="Picture Placeholder 3">
            <a:extLst>
              <a:ext uri="{FF2B5EF4-FFF2-40B4-BE49-F238E27FC236}">
                <a16:creationId xmlns:a16="http://schemas.microsoft.com/office/drawing/2014/main" id="{F1875EBC-0A6D-8D41-8076-9AF838792352}"/>
              </a:ext>
            </a:extLst>
          </p:cNvPr>
          <p:cNvSpPr>
            <a:spLocks noGrp="1"/>
          </p:cNvSpPr>
          <p:nvPr>
            <p:ph type="pic" sz="quarter" idx="12"/>
          </p:nvPr>
        </p:nvSpPr>
        <p:spPr>
          <a:xfrm>
            <a:off x="3187700" y="3056468"/>
            <a:ext cx="5956300" cy="3194057"/>
          </a:xfrm>
          <a:solidFill>
            <a:schemeClr val="tx1">
              <a:lumMod val="20000"/>
              <a:lumOff val="80000"/>
            </a:schemeClr>
          </a:solidFill>
        </p:spPr>
        <p:txBody>
          <a:bodyPr/>
          <a:lstStyle>
            <a:lvl1pPr marL="0" indent="0">
              <a:buNone/>
              <a:defRPr>
                <a:noFill/>
              </a:defRPr>
            </a:lvl1pPr>
          </a:lstStyle>
          <a:p>
            <a:r>
              <a:rPr lang="en-US" dirty="0"/>
              <a:t>Click icon to add picture</a:t>
            </a:r>
          </a:p>
        </p:txBody>
      </p:sp>
    </p:spTree>
    <p:extLst>
      <p:ext uri="{BB962C8B-B14F-4D97-AF65-F5344CB8AC3E}">
        <p14:creationId xmlns:p14="http://schemas.microsoft.com/office/powerpoint/2010/main" val="992173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542400C-24A0-2A45-8698-6B249AB9F234}" type="datetimeFigureOut">
              <a:rPr lang="en-US" smtClean="0"/>
              <a:t>10/28/20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F027CAE-03BC-6B49-868E-B305545674A0}" type="slidenum">
              <a:rPr lang="en-US" smtClean="0"/>
              <a:t>‹#›</a:t>
            </a:fld>
            <a:endParaRPr lang="en-US" dirty="0"/>
          </a:p>
        </p:txBody>
      </p:sp>
    </p:spTree>
    <p:extLst>
      <p:ext uri="{BB962C8B-B14F-4D97-AF65-F5344CB8AC3E}">
        <p14:creationId xmlns:p14="http://schemas.microsoft.com/office/powerpoint/2010/main" val="201385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542400C-24A0-2A45-8698-6B249AB9F234}" type="datetimeFigureOut">
              <a:rPr lang="en-US" smtClean="0"/>
              <a:t>10/28/20</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3F027CAE-03BC-6B49-868E-B305545674A0}" type="slidenum">
              <a:rPr lang="en-US" smtClean="0"/>
              <a:t>‹#›</a:t>
            </a:fld>
            <a:endParaRPr lang="en-US" dirty="0"/>
          </a:p>
        </p:txBody>
      </p:sp>
    </p:spTree>
    <p:extLst>
      <p:ext uri="{BB962C8B-B14F-4D97-AF65-F5344CB8AC3E}">
        <p14:creationId xmlns:p14="http://schemas.microsoft.com/office/powerpoint/2010/main" val="310286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542400C-24A0-2A45-8698-6B249AB9F234}" type="datetimeFigureOut">
              <a:rPr lang="en-US" smtClean="0"/>
              <a:t>10/28/20</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F027CAE-03BC-6B49-868E-B305545674A0}" type="slidenum">
              <a:rPr lang="en-US" smtClean="0"/>
              <a:t>‹#›</a:t>
            </a:fld>
            <a:endParaRPr lang="en-US" dirty="0"/>
          </a:p>
        </p:txBody>
      </p:sp>
    </p:spTree>
    <p:extLst>
      <p:ext uri="{BB962C8B-B14F-4D97-AF65-F5344CB8AC3E}">
        <p14:creationId xmlns:p14="http://schemas.microsoft.com/office/powerpoint/2010/main" val="2373499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0F7AC0-BBAD-4241-B31F-A77753F94E8D}" type="datetimeFigureOut">
              <a:rPr lang="en-US" smtClean="0">
                <a:solidFill>
                  <a:prstClr val="black">
                    <a:tint val="75000"/>
                  </a:prstClr>
                </a:solidFill>
                <a:latin typeface="Calibri"/>
              </a:rPr>
              <a:pPr/>
              <a:t>10/28/20</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A90A2C0-1EFB-724B-A8C0-B4A1F250308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61259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3 Photos">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3CCECCF9-FF0B-5C42-8FFB-E6316BCDD9C0}"/>
              </a:ext>
            </a:extLst>
          </p:cNvPr>
          <p:cNvSpPr>
            <a:spLocks noGrp="1"/>
          </p:cNvSpPr>
          <p:nvPr>
            <p:ph type="pic" sz="quarter" idx="10"/>
          </p:nvPr>
        </p:nvSpPr>
        <p:spPr>
          <a:xfrm>
            <a:off x="0" y="2480733"/>
            <a:ext cx="3048000" cy="3115733"/>
          </a:xfrm>
          <a:solidFill>
            <a:schemeClr val="tx1">
              <a:lumMod val="20000"/>
              <a:lumOff val="80000"/>
            </a:schemeClr>
          </a:solidFill>
        </p:spPr>
        <p:txBody>
          <a:bodyPr/>
          <a:lstStyle>
            <a:lvl1pPr marL="0" indent="0">
              <a:buNone/>
              <a:defRPr>
                <a:noFill/>
              </a:defRPr>
            </a:lvl1pPr>
          </a:lstStyle>
          <a:p>
            <a:r>
              <a:rPr lang="en-US" dirty="0"/>
              <a:t>Click icon to add picture</a:t>
            </a:r>
          </a:p>
        </p:txBody>
      </p:sp>
      <p:sp>
        <p:nvSpPr>
          <p:cNvPr id="3" name="Title 1">
            <a:extLst>
              <a:ext uri="{FF2B5EF4-FFF2-40B4-BE49-F238E27FC236}">
                <a16:creationId xmlns:a16="http://schemas.microsoft.com/office/drawing/2014/main" id="{B00CF9F1-3D32-E741-B6FD-4645C8FFD77C}"/>
              </a:ext>
            </a:extLst>
          </p:cNvPr>
          <p:cNvSpPr>
            <a:spLocks noGrp="1"/>
          </p:cNvSpPr>
          <p:nvPr>
            <p:ph type="ctrTitle" hasCustomPrompt="1"/>
          </p:nvPr>
        </p:nvSpPr>
        <p:spPr>
          <a:xfrm>
            <a:off x="824305" y="508554"/>
            <a:ext cx="5297095" cy="1343883"/>
          </a:xfrm>
          <a:prstGeom prst="rect">
            <a:avLst/>
          </a:prstGeom>
        </p:spPr>
        <p:txBody>
          <a:bodyPr>
            <a:normAutofit/>
          </a:bodyPr>
          <a:lstStyle>
            <a:lvl1pPr algn="l">
              <a:lnSpc>
                <a:spcPct val="100000"/>
              </a:lnSpc>
              <a:defRPr sz="3500" baseline="0">
                <a:solidFill>
                  <a:srgbClr val="75598F"/>
                </a:solidFill>
                <a:latin typeface="Arial"/>
                <a:cs typeface="Arial"/>
              </a:defRPr>
            </a:lvl1pPr>
          </a:lstStyle>
          <a:p>
            <a:r>
              <a:rPr lang="en-US" dirty="0"/>
              <a:t>Title Here</a:t>
            </a:r>
          </a:p>
        </p:txBody>
      </p:sp>
      <p:sp>
        <p:nvSpPr>
          <p:cNvPr id="5" name="Content Placeholder 2">
            <a:extLst>
              <a:ext uri="{FF2B5EF4-FFF2-40B4-BE49-F238E27FC236}">
                <a16:creationId xmlns:a16="http://schemas.microsoft.com/office/drawing/2014/main" id="{1017D270-17DE-BE4D-82CB-2125F422C4F0}"/>
              </a:ext>
            </a:extLst>
          </p:cNvPr>
          <p:cNvSpPr>
            <a:spLocks noGrp="1"/>
          </p:cNvSpPr>
          <p:nvPr>
            <p:ph idx="11" hasCustomPrompt="1"/>
          </p:nvPr>
        </p:nvSpPr>
        <p:spPr>
          <a:xfrm>
            <a:off x="824305" y="5839377"/>
            <a:ext cx="2122095" cy="411148"/>
          </a:xfrm>
        </p:spPr>
        <p:txBody>
          <a:bodyPr anchor="b">
            <a:noAutofit/>
          </a:bodyPr>
          <a:lstStyle>
            <a:lvl1pPr marL="0" indent="0" algn="r">
              <a:lnSpc>
                <a:spcPct val="100000"/>
              </a:lnSpc>
              <a:buNone/>
              <a:defRPr sz="1000" i="1"/>
            </a:lvl1pPr>
          </a:lstStyle>
          <a:p>
            <a:pPr lvl="0"/>
            <a:r>
              <a:rPr lang="en-US" dirty="0"/>
              <a:t>Caption</a:t>
            </a:r>
            <a:br>
              <a:rPr lang="en-US" dirty="0"/>
            </a:br>
            <a:r>
              <a:rPr lang="en-US" dirty="0"/>
              <a:t>Here</a:t>
            </a:r>
          </a:p>
        </p:txBody>
      </p:sp>
      <p:sp>
        <p:nvSpPr>
          <p:cNvPr id="7" name="Picture Placeholder 3">
            <a:extLst>
              <a:ext uri="{FF2B5EF4-FFF2-40B4-BE49-F238E27FC236}">
                <a16:creationId xmlns:a16="http://schemas.microsoft.com/office/drawing/2014/main" id="{72F6A7F5-26A7-1D44-9FB2-1B2FF271C553}"/>
              </a:ext>
            </a:extLst>
          </p:cNvPr>
          <p:cNvSpPr>
            <a:spLocks noGrp="1"/>
          </p:cNvSpPr>
          <p:nvPr>
            <p:ph type="pic" sz="quarter" idx="12"/>
          </p:nvPr>
        </p:nvSpPr>
        <p:spPr>
          <a:xfrm>
            <a:off x="3048000" y="2480732"/>
            <a:ext cx="3073400" cy="3115733"/>
          </a:xfrm>
          <a:solidFill>
            <a:schemeClr val="tx1">
              <a:lumMod val="20000"/>
              <a:lumOff val="80000"/>
            </a:schemeClr>
          </a:solidFill>
        </p:spPr>
        <p:txBody>
          <a:bodyPr/>
          <a:lstStyle>
            <a:lvl1pPr marL="0" indent="0">
              <a:buNone/>
              <a:defRPr>
                <a:noFill/>
              </a:defRPr>
            </a:lvl1pPr>
          </a:lstStyle>
          <a:p>
            <a:r>
              <a:rPr lang="en-US" dirty="0"/>
              <a:t>Click icon to add picture</a:t>
            </a:r>
          </a:p>
        </p:txBody>
      </p:sp>
      <p:sp>
        <p:nvSpPr>
          <p:cNvPr id="8" name="Picture Placeholder 3">
            <a:extLst>
              <a:ext uri="{FF2B5EF4-FFF2-40B4-BE49-F238E27FC236}">
                <a16:creationId xmlns:a16="http://schemas.microsoft.com/office/drawing/2014/main" id="{38C884A7-EA76-1D44-9C96-67A01DC08C32}"/>
              </a:ext>
            </a:extLst>
          </p:cNvPr>
          <p:cNvSpPr>
            <a:spLocks noGrp="1"/>
          </p:cNvSpPr>
          <p:nvPr>
            <p:ph type="pic" sz="quarter" idx="13"/>
          </p:nvPr>
        </p:nvSpPr>
        <p:spPr>
          <a:xfrm>
            <a:off x="6121400" y="2480732"/>
            <a:ext cx="3022600" cy="3115733"/>
          </a:xfrm>
          <a:solidFill>
            <a:schemeClr val="tx1">
              <a:lumMod val="20000"/>
              <a:lumOff val="80000"/>
            </a:schemeClr>
          </a:solidFill>
        </p:spPr>
        <p:txBody>
          <a:bodyPr/>
          <a:lstStyle>
            <a:lvl1pPr marL="0" indent="0">
              <a:buNone/>
              <a:defRPr>
                <a:noFill/>
              </a:defRPr>
            </a:lvl1pPr>
          </a:lstStyle>
          <a:p>
            <a:r>
              <a:rPr lang="en-US" dirty="0"/>
              <a:t>Click icon to add picture</a:t>
            </a:r>
          </a:p>
        </p:txBody>
      </p:sp>
    </p:spTree>
    <p:extLst>
      <p:ext uri="{BB962C8B-B14F-4D97-AF65-F5344CB8AC3E}">
        <p14:creationId xmlns:p14="http://schemas.microsoft.com/office/powerpoint/2010/main" val="2875809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4 Photos">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3CCECCF9-FF0B-5C42-8FFB-E6316BCDD9C0}"/>
              </a:ext>
            </a:extLst>
          </p:cNvPr>
          <p:cNvSpPr>
            <a:spLocks noGrp="1"/>
          </p:cNvSpPr>
          <p:nvPr>
            <p:ph type="pic" sz="quarter" idx="10"/>
          </p:nvPr>
        </p:nvSpPr>
        <p:spPr>
          <a:xfrm>
            <a:off x="5147733" y="1"/>
            <a:ext cx="3996267" cy="1917700"/>
          </a:xfrm>
          <a:solidFill>
            <a:schemeClr val="tx1">
              <a:lumMod val="20000"/>
              <a:lumOff val="80000"/>
            </a:schemeClr>
          </a:solidFill>
        </p:spPr>
        <p:txBody>
          <a:bodyPr/>
          <a:lstStyle>
            <a:lvl1pPr marL="0" indent="0">
              <a:buNone/>
              <a:defRPr>
                <a:noFill/>
              </a:defRPr>
            </a:lvl1pPr>
          </a:lstStyle>
          <a:p>
            <a:r>
              <a:rPr lang="en-US" dirty="0"/>
              <a:t>Click icon to add picture</a:t>
            </a:r>
          </a:p>
        </p:txBody>
      </p:sp>
      <p:sp>
        <p:nvSpPr>
          <p:cNvPr id="3" name="Title 1">
            <a:extLst>
              <a:ext uri="{FF2B5EF4-FFF2-40B4-BE49-F238E27FC236}">
                <a16:creationId xmlns:a16="http://schemas.microsoft.com/office/drawing/2014/main" id="{B00CF9F1-3D32-E741-B6FD-4645C8FFD77C}"/>
              </a:ext>
            </a:extLst>
          </p:cNvPr>
          <p:cNvSpPr>
            <a:spLocks noGrp="1"/>
          </p:cNvSpPr>
          <p:nvPr>
            <p:ph type="ctrTitle" hasCustomPrompt="1"/>
          </p:nvPr>
        </p:nvSpPr>
        <p:spPr>
          <a:xfrm>
            <a:off x="824305" y="508554"/>
            <a:ext cx="2122095" cy="1343883"/>
          </a:xfrm>
          <a:prstGeom prst="rect">
            <a:avLst/>
          </a:prstGeom>
        </p:spPr>
        <p:txBody>
          <a:bodyPr>
            <a:normAutofit/>
          </a:bodyPr>
          <a:lstStyle>
            <a:lvl1pPr algn="l">
              <a:lnSpc>
                <a:spcPct val="100000"/>
              </a:lnSpc>
              <a:defRPr sz="3500" baseline="0">
                <a:solidFill>
                  <a:srgbClr val="75598F"/>
                </a:solidFill>
                <a:latin typeface="Arial"/>
                <a:cs typeface="Arial"/>
              </a:defRPr>
            </a:lvl1pPr>
          </a:lstStyle>
          <a:p>
            <a:r>
              <a:rPr lang="en-US" dirty="0"/>
              <a:t>Title</a:t>
            </a:r>
            <a:br>
              <a:rPr lang="en-US" dirty="0"/>
            </a:br>
            <a:r>
              <a:rPr lang="en-US" dirty="0"/>
              <a:t>Here</a:t>
            </a:r>
          </a:p>
        </p:txBody>
      </p:sp>
      <p:sp>
        <p:nvSpPr>
          <p:cNvPr id="4" name="Subtitle 2">
            <a:extLst>
              <a:ext uri="{FF2B5EF4-FFF2-40B4-BE49-F238E27FC236}">
                <a16:creationId xmlns:a16="http://schemas.microsoft.com/office/drawing/2014/main" id="{D5AB3555-9F80-9348-88A6-C050FA9DC840}"/>
              </a:ext>
            </a:extLst>
          </p:cNvPr>
          <p:cNvSpPr>
            <a:spLocks noGrp="1"/>
          </p:cNvSpPr>
          <p:nvPr>
            <p:ph type="subTitle" idx="1"/>
          </p:nvPr>
        </p:nvSpPr>
        <p:spPr>
          <a:xfrm>
            <a:off x="824305" y="1928093"/>
            <a:ext cx="3629162" cy="3566288"/>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Content Placeholder 2">
            <a:extLst>
              <a:ext uri="{FF2B5EF4-FFF2-40B4-BE49-F238E27FC236}">
                <a16:creationId xmlns:a16="http://schemas.microsoft.com/office/drawing/2014/main" id="{1017D270-17DE-BE4D-82CB-2125F422C4F0}"/>
              </a:ext>
            </a:extLst>
          </p:cNvPr>
          <p:cNvSpPr>
            <a:spLocks noGrp="1"/>
          </p:cNvSpPr>
          <p:nvPr>
            <p:ph idx="11" hasCustomPrompt="1"/>
          </p:nvPr>
        </p:nvSpPr>
        <p:spPr>
          <a:xfrm>
            <a:off x="824305" y="5839377"/>
            <a:ext cx="2122095" cy="411148"/>
          </a:xfrm>
        </p:spPr>
        <p:txBody>
          <a:bodyPr anchor="b">
            <a:noAutofit/>
          </a:bodyPr>
          <a:lstStyle>
            <a:lvl1pPr marL="0" indent="0" algn="r">
              <a:lnSpc>
                <a:spcPct val="100000"/>
              </a:lnSpc>
              <a:buNone/>
              <a:defRPr sz="1000" i="1"/>
            </a:lvl1pPr>
          </a:lstStyle>
          <a:p>
            <a:pPr lvl="0"/>
            <a:r>
              <a:rPr lang="en-US" dirty="0"/>
              <a:t>Caption</a:t>
            </a:r>
            <a:br>
              <a:rPr lang="en-US" dirty="0"/>
            </a:br>
            <a:r>
              <a:rPr lang="en-US" dirty="0"/>
              <a:t>Here</a:t>
            </a:r>
          </a:p>
        </p:txBody>
      </p:sp>
      <p:sp>
        <p:nvSpPr>
          <p:cNvPr id="6" name="Picture Placeholder 3">
            <a:extLst>
              <a:ext uri="{FF2B5EF4-FFF2-40B4-BE49-F238E27FC236}">
                <a16:creationId xmlns:a16="http://schemas.microsoft.com/office/drawing/2014/main" id="{F1875EBC-0A6D-8D41-8076-9AF838792352}"/>
              </a:ext>
            </a:extLst>
          </p:cNvPr>
          <p:cNvSpPr>
            <a:spLocks noGrp="1"/>
          </p:cNvSpPr>
          <p:nvPr>
            <p:ph type="pic" sz="quarter" idx="12"/>
          </p:nvPr>
        </p:nvSpPr>
        <p:spPr>
          <a:xfrm>
            <a:off x="5147730" y="1917700"/>
            <a:ext cx="2125135" cy="2184400"/>
          </a:xfrm>
          <a:solidFill>
            <a:schemeClr val="tx1">
              <a:lumMod val="20000"/>
              <a:lumOff val="80000"/>
            </a:schemeClr>
          </a:solidFill>
        </p:spPr>
        <p:txBody>
          <a:bodyPr/>
          <a:lstStyle>
            <a:lvl1pPr marL="0" indent="0">
              <a:buNone/>
              <a:defRPr>
                <a:noFill/>
              </a:defRPr>
            </a:lvl1pPr>
          </a:lstStyle>
          <a:p>
            <a:r>
              <a:rPr lang="en-US" dirty="0"/>
              <a:t>Click icon to add picture</a:t>
            </a:r>
          </a:p>
        </p:txBody>
      </p:sp>
      <p:sp>
        <p:nvSpPr>
          <p:cNvPr id="7" name="Picture Placeholder 3">
            <a:extLst>
              <a:ext uri="{FF2B5EF4-FFF2-40B4-BE49-F238E27FC236}">
                <a16:creationId xmlns:a16="http://schemas.microsoft.com/office/drawing/2014/main" id="{11441E90-B636-C744-AD9F-144899DE2B4F}"/>
              </a:ext>
            </a:extLst>
          </p:cNvPr>
          <p:cNvSpPr>
            <a:spLocks noGrp="1"/>
          </p:cNvSpPr>
          <p:nvPr>
            <p:ph type="pic" sz="quarter" idx="13"/>
          </p:nvPr>
        </p:nvSpPr>
        <p:spPr>
          <a:xfrm>
            <a:off x="7272867" y="1917700"/>
            <a:ext cx="1871133" cy="2184400"/>
          </a:xfrm>
          <a:solidFill>
            <a:schemeClr val="tx1">
              <a:lumMod val="20000"/>
              <a:lumOff val="80000"/>
            </a:schemeClr>
          </a:solidFill>
        </p:spPr>
        <p:txBody>
          <a:bodyPr/>
          <a:lstStyle>
            <a:lvl1pPr marL="0" indent="0">
              <a:buNone/>
              <a:defRPr>
                <a:noFill/>
              </a:defRPr>
            </a:lvl1pPr>
          </a:lstStyle>
          <a:p>
            <a:r>
              <a:rPr lang="en-US" dirty="0"/>
              <a:t>Click icon to add picture</a:t>
            </a:r>
          </a:p>
        </p:txBody>
      </p:sp>
      <p:sp>
        <p:nvSpPr>
          <p:cNvPr id="8" name="Picture Placeholder 3">
            <a:extLst>
              <a:ext uri="{FF2B5EF4-FFF2-40B4-BE49-F238E27FC236}">
                <a16:creationId xmlns:a16="http://schemas.microsoft.com/office/drawing/2014/main" id="{7A87E5AA-A583-8C44-BCE3-8382B1F311CA}"/>
              </a:ext>
            </a:extLst>
          </p:cNvPr>
          <p:cNvSpPr>
            <a:spLocks noGrp="1"/>
          </p:cNvSpPr>
          <p:nvPr>
            <p:ph type="pic" sz="quarter" idx="14"/>
          </p:nvPr>
        </p:nvSpPr>
        <p:spPr>
          <a:xfrm>
            <a:off x="5147730" y="4102100"/>
            <a:ext cx="3996267" cy="2148425"/>
          </a:xfrm>
          <a:solidFill>
            <a:schemeClr val="tx1">
              <a:lumMod val="20000"/>
              <a:lumOff val="80000"/>
            </a:schemeClr>
          </a:solidFill>
        </p:spPr>
        <p:txBody>
          <a:bodyPr/>
          <a:lstStyle>
            <a:lvl1pPr marL="0" indent="0">
              <a:buNone/>
              <a:defRPr>
                <a:noFill/>
              </a:defRPr>
            </a:lvl1pPr>
          </a:lstStyle>
          <a:p>
            <a:r>
              <a:rPr lang="en-US" dirty="0"/>
              <a:t>Click icon to add picture</a:t>
            </a:r>
          </a:p>
        </p:txBody>
      </p:sp>
    </p:spTree>
    <p:extLst>
      <p:ext uri="{BB962C8B-B14F-4D97-AF65-F5344CB8AC3E}">
        <p14:creationId xmlns:p14="http://schemas.microsoft.com/office/powerpoint/2010/main" val="176542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Head Tex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824305" y="508554"/>
            <a:ext cx="7397358" cy="1343883"/>
          </a:xfrm>
          <a:prstGeom prst="rect">
            <a:avLst/>
          </a:prstGeom>
        </p:spPr>
        <p:txBody>
          <a:bodyPr>
            <a:normAutofit/>
          </a:bodyPr>
          <a:lstStyle>
            <a:lvl1pPr algn="l">
              <a:lnSpc>
                <a:spcPct val="100000"/>
              </a:lnSpc>
              <a:defRPr sz="3500" baseline="0">
                <a:solidFill>
                  <a:schemeClr val="bg1"/>
                </a:solidFill>
                <a:latin typeface="Arial"/>
                <a:cs typeface="Arial"/>
              </a:defRPr>
            </a:lvl1pPr>
          </a:lstStyle>
          <a:p>
            <a:r>
              <a:rPr lang="en-US" dirty="0"/>
              <a:t>Title</a:t>
            </a:r>
            <a:br>
              <a:rPr lang="en-US" dirty="0"/>
            </a:br>
            <a:r>
              <a:rPr lang="en-US" dirty="0"/>
              <a:t>Here</a:t>
            </a:r>
          </a:p>
        </p:txBody>
      </p:sp>
      <p:sp>
        <p:nvSpPr>
          <p:cNvPr id="6" name="Content Placeholder 2"/>
          <p:cNvSpPr>
            <a:spLocks noGrp="1"/>
          </p:cNvSpPr>
          <p:nvPr>
            <p:ph idx="10" hasCustomPrompt="1"/>
          </p:nvPr>
        </p:nvSpPr>
        <p:spPr>
          <a:xfrm>
            <a:off x="824305" y="5839377"/>
            <a:ext cx="7478173" cy="411148"/>
          </a:xfrm>
        </p:spPr>
        <p:txBody>
          <a:bodyPr anchor="b">
            <a:noAutofit/>
          </a:bodyPr>
          <a:lstStyle>
            <a:lvl1pPr marL="0" indent="0" algn="r">
              <a:lnSpc>
                <a:spcPct val="100000"/>
              </a:lnSpc>
              <a:buNone/>
              <a:defRPr sz="1000" i="1"/>
            </a:lvl1pPr>
          </a:lstStyle>
          <a:p>
            <a:pPr lvl="0"/>
            <a:r>
              <a:rPr lang="en-US" dirty="0"/>
              <a:t>Caption</a:t>
            </a:r>
            <a:br>
              <a:rPr lang="en-US" dirty="0"/>
            </a:br>
            <a:r>
              <a:rPr lang="en-US" dirty="0"/>
              <a:t>Here</a:t>
            </a:r>
          </a:p>
        </p:txBody>
      </p:sp>
      <p:sp>
        <p:nvSpPr>
          <p:cNvPr id="2" name="TextBox 1">
            <a:extLst>
              <a:ext uri="{FF2B5EF4-FFF2-40B4-BE49-F238E27FC236}">
                <a16:creationId xmlns:a16="http://schemas.microsoft.com/office/drawing/2014/main" id="{01518FB8-A6FE-5142-821A-B1302EBEDD6F}"/>
              </a:ext>
            </a:extLst>
          </p:cNvPr>
          <p:cNvSpPr txBox="1"/>
          <p:nvPr userDrawn="1"/>
        </p:nvSpPr>
        <p:spPr>
          <a:xfrm>
            <a:off x="4292600" y="65786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585992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397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Head and Body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4305" y="508554"/>
            <a:ext cx="7397358" cy="1343883"/>
          </a:xfrm>
          <a:prstGeom prst="rect">
            <a:avLst/>
          </a:prstGeom>
        </p:spPr>
        <p:txBody>
          <a:bodyPr>
            <a:normAutofit/>
          </a:bodyPr>
          <a:lstStyle>
            <a:lvl1pPr algn="l">
              <a:lnSpc>
                <a:spcPct val="100000"/>
              </a:lnSpc>
              <a:defRPr sz="3500" baseline="0">
                <a:solidFill>
                  <a:srgbClr val="75598F"/>
                </a:solidFill>
                <a:latin typeface="Arial"/>
                <a:cs typeface="Arial"/>
              </a:defRPr>
            </a:lvl1pPr>
          </a:lstStyle>
          <a:p>
            <a:r>
              <a:rPr lang="en-US" dirty="0"/>
              <a:t>Title</a:t>
            </a:r>
            <a:br>
              <a:rPr lang="en-US" dirty="0"/>
            </a:br>
            <a:r>
              <a:rPr lang="en-US" dirty="0"/>
              <a:t>Here</a:t>
            </a:r>
          </a:p>
        </p:txBody>
      </p:sp>
      <p:sp>
        <p:nvSpPr>
          <p:cNvPr id="3" name="Subtitle 2"/>
          <p:cNvSpPr>
            <a:spLocks noGrp="1"/>
          </p:cNvSpPr>
          <p:nvPr>
            <p:ph type="subTitle" idx="1"/>
          </p:nvPr>
        </p:nvSpPr>
        <p:spPr>
          <a:xfrm>
            <a:off x="824305" y="1928093"/>
            <a:ext cx="7397358" cy="3566288"/>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Content Placeholder 2"/>
          <p:cNvSpPr>
            <a:spLocks noGrp="1"/>
          </p:cNvSpPr>
          <p:nvPr>
            <p:ph idx="10" hasCustomPrompt="1"/>
          </p:nvPr>
        </p:nvSpPr>
        <p:spPr>
          <a:xfrm>
            <a:off x="824305" y="5839377"/>
            <a:ext cx="7478173" cy="411148"/>
          </a:xfrm>
        </p:spPr>
        <p:txBody>
          <a:bodyPr anchor="b">
            <a:noAutofit/>
          </a:bodyPr>
          <a:lstStyle>
            <a:lvl1pPr marL="0" indent="0" algn="r">
              <a:lnSpc>
                <a:spcPct val="100000"/>
              </a:lnSpc>
              <a:buNone/>
              <a:defRPr sz="1000" i="1"/>
            </a:lvl1pPr>
          </a:lstStyle>
          <a:p>
            <a:pPr lvl="0"/>
            <a:r>
              <a:rPr lang="en-US" dirty="0"/>
              <a:t>Caption</a:t>
            </a:r>
            <a:br>
              <a:rPr lang="en-US" dirty="0"/>
            </a:br>
            <a:r>
              <a:rPr lang="en-US" dirty="0"/>
              <a:t>Here</a:t>
            </a:r>
          </a:p>
        </p:txBody>
      </p:sp>
    </p:spTree>
    <p:extLst>
      <p:ext uri="{BB962C8B-B14F-4D97-AF65-F5344CB8AC3E}">
        <p14:creationId xmlns:p14="http://schemas.microsoft.com/office/powerpoint/2010/main" val="3058194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Hand">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228600" y="230900"/>
            <a:ext cx="2415711" cy="2171700"/>
          </a:xfrm>
          <a:prstGeom prst="rect">
            <a:avLst/>
          </a:prstGeom>
        </p:spPr>
      </p:pic>
      <p:grpSp>
        <p:nvGrpSpPr>
          <p:cNvPr id="16" name="Group 15"/>
          <p:cNvGrpSpPr/>
          <p:nvPr userDrawn="1"/>
        </p:nvGrpSpPr>
        <p:grpSpPr>
          <a:xfrm>
            <a:off x="0" y="6407025"/>
            <a:ext cx="9153144" cy="457657"/>
            <a:chOff x="0" y="6407025"/>
            <a:chExt cx="9153144" cy="457657"/>
          </a:xfrm>
        </p:grpSpPr>
        <p:sp>
          <p:nvSpPr>
            <p:cNvPr id="17" name="Rectangle 16"/>
            <p:cNvSpPr>
              <a:spLocks noChangeAspect="1"/>
            </p:cNvSpPr>
            <p:nvPr userDrawn="1"/>
          </p:nvSpPr>
          <p:spPr>
            <a:xfrm>
              <a:off x="0" y="6407025"/>
              <a:ext cx="9153144" cy="457657"/>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schemeClr>
                </a:solidFill>
              </a:endParaRPr>
            </a:p>
          </p:txBody>
        </p:sp>
        <p:sp>
          <p:nvSpPr>
            <p:cNvPr id="18" name="TextBox 17"/>
            <p:cNvSpPr txBox="1"/>
            <p:nvPr userDrawn="1"/>
          </p:nvSpPr>
          <p:spPr>
            <a:xfrm>
              <a:off x="818431" y="6505048"/>
              <a:ext cx="1608947" cy="261610"/>
            </a:xfrm>
            <a:prstGeom prst="rect">
              <a:avLst/>
            </a:prstGeom>
            <a:noFill/>
          </p:spPr>
          <p:txBody>
            <a:bodyPr wrap="none" rtlCol="0" anchor="ctr">
              <a:spAutoFit/>
            </a:bodyPr>
            <a:lstStyle/>
            <a:p>
              <a:r>
                <a:rPr lang="en-US" sz="1100" b="1" i="0" dirty="0">
                  <a:solidFill>
                    <a:schemeClr val="bg1"/>
                  </a:solidFill>
                  <a:latin typeface="Arial"/>
                  <a:cs typeface="Arial"/>
                </a:rPr>
                <a:t>Start early. Start</a:t>
              </a:r>
              <a:r>
                <a:rPr lang="en-US" sz="1100" b="1" i="0" baseline="0" dirty="0">
                  <a:solidFill>
                    <a:schemeClr val="bg1"/>
                  </a:solidFill>
                  <a:latin typeface="Arial"/>
                  <a:cs typeface="Arial"/>
                </a:rPr>
                <a:t> well.</a:t>
              </a:r>
              <a:endParaRPr lang="en-US" sz="1100" b="1" i="0" dirty="0">
                <a:solidFill>
                  <a:schemeClr val="bg1"/>
                </a:solidFill>
                <a:latin typeface="Arial"/>
                <a:cs typeface="Arial"/>
              </a:endParaRPr>
            </a:p>
          </p:txBody>
        </p:sp>
      </p:grpSp>
      <p:sp>
        <p:nvSpPr>
          <p:cNvPr id="9" name="Title 1"/>
          <p:cNvSpPr>
            <a:spLocks noGrp="1"/>
          </p:cNvSpPr>
          <p:nvPr>
            <p:ph type="ctrTitle" hasCustomPrompt="1"/>
          </p:nvPr>
        </p:nvSpPr>
        <p:spPr>
          <a:xfrm>
            <a:off x="818865" y="2620340"/>
            <a:ext cx="7402798" cy="1592828"/>
          </a:xfrm>
          <a:prstGeom prst="rect">
            <a:avLst/>
          </a:prstGeom>
        </p:spPr>
        <p:txBody>
          <a:bodyPr>
            <a:normAutofit/>
          </a:bodyPr>
          <a:lstStyle>
            <a:lvl1pPr algn="l">
              <a:lnSpc>
                <a:spcPct val="90000"/>
              </a:lnSpc>
              <a:defRPr sz="3500" b="1" baseline="0">
                <a:solidFill>
                  <a:schemeClr val="tx1"/>
                </a:solidFill>
              </a:defRPr>
            </a:lvl1pPr>
          </a:lstStyle>
          <a:p>
            <a:r>
              <a:rPr lang="en-US" dirty="0"/>
              <a:t>Presentation </a:t>
            </a:r>
            <a:br>
              <a:rPr lang="en-US" dirty="0"/>
            </a:br>
            <a:r>
              <a:rPr lang="en-US" dirty="0"/>
              <a:t>Title</a:t>
            </a:r>
            <a:br>
              <a:rPr lang="en-US" dirty="0"/>
            </a:br>
            <a:r>
              <a:rPr lang="en-US" dirty="0"/>
              <a:t>Goes Here</a:t>
            </a:r>
          </a:p>
        </p:txBody>
      </p:sp>
      <p:sp>
        <p:nvSpPr>
          <p:cNvPr id="10" name="Subtitle 2"/>
          <p:cNvSpPr>
            <a:spLocks noGrp="1"/>
          </p:cNvSpPr>
          <p:nvPr>
            <p:ph type="subTitle" idx="1" hasCustomPrompt="1"/>
          </p:nvPr>
        </p:nvSpPr>
        <p:spPr>
          <a:xfrm>
            <a:off x="818431" y="4226144"/>
            <a:ext cx="7403232" cy="890369"/>
          </a:xfrm>
        </p:spPr>
        <p:txBody>
          <a:bodyPr>
            <a:normAutofit/>
          </a:bodyPr>
          <a:lstStyle>
            <a:lvl1pPr marL="0" indent="0" algn="l">
              <a:buNone/>
              <a:defRPr sz="1800" baseline="0">
                <a:solidFill>
                  <a:srgbClr val="82889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a:t>
            </a:r>
            <a:br>
              <a:rPr lang="en-US" dirty="0"/>
            </a:br>
            <a:r>
              <a:rPr lang="en-US" dirty="0"/>
              <a:t>Name</a:t>
            </a:r>
          </a:p>
        </p:txBody>
      </p:sp>
    </p:spTree>
    <p:extLst>
      <p:ext uri="{BB962C8B-B14F-4D97-AF65-F5344CB8AC3E}">
        <p14:creationId xmlns:p14="http://schemas.microsoft.com/office/powerpoint/2010/main" val="196078854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788711"/>
            <a:ext cx="7886700" cy="433745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spect="1"/>
          </p:cNvSpPr>
          <p:nvPr userDrawn="1"/>
        </p:nvSpPr>
        <p:spPr>
          <a:xfrm>
            <a:off x="0" y="6407025"/>
            <a:ext cx="9153144" cy="457657"/>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schemeClr>
              </a:solidFill>
            </a:endParaRPr>
          </a:p>
        </p:txBody>
      </p:sp>
      <p:sp>
        <p:nvSpPr>
          <p:cNvPr id="8" name="TextBox 7"/>
          <p:cNvSpPr txBox="1"/>
          <p:nvPr userDrawn="1"/>
        </p:nvSpPr>
        <p:spPr>
          <a:xfrm>
            <a:off x="821907" y="6505048"/>
            <a:ext cx="2351926" cy="261610"/>
          </a:xfrm>
          <a:prstGeom prst="rect">
            <a:avLst/>
          </a:prstGeom>
          <a:noFill/>
        </p:spPr>
        <p:txBody>
          <a:bodyPr wrap="none" rtlCol="0" anchor="ctr">
            <a:spAutoFit/>
          </a:bodyPr>
          <a:lstStyle/>
          <a:p>
            <a:r>
              <a:rPr lang="en-US" sz="1100" b="1" i="0" dirty="0">
                <a:solidFill>
                  <a:schemeClr val="bg2"/>
                </a:solidFill>
                <a:latin typeface="Arial Bold"/>
                <a:cs typeface="Arial Bold"/>
              </a:rPr>
              <a:t>Buffett Early Childhood Institute</a:t>
            </a:r>
          </a:p>
        </p:txBody>
      </p:sp>
      <p:sp>
        <p:nvSpPr>
          <p:cNvPr id="4" name="Title Placeholder 3">
            <a:extLst>
              <a:ext uri="{FF2B5EF4-FFF2-40B4-BE49-F238E27FC236}">
                <a16:creationId xmlns:a16="http://schemas.microsoft.com/office/drawing/2014/main" id="{FA3B9018-223E-0044-A12A-1F0F73B6F0B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97561334"/>
      </p:ext>
    </p:extLst>
  </p:cSld>
  <p:clrMap bg1="lt1" tx1="dk1" bg2="lt2" tx2="dk2" accent1="accent1" accent2="accent2" accent3="accent3" accent4="accent4" accent5="accent5" accent6="accent6" hlink="hlink" folHlink="folHlink"/>
  <p:sldLayoutIdLst>
    <p:sldLayoutId id="2147483686" r:id="rId1"/>
    <p:sldLayoutId id="2147483684" r:id="rId2"/>
    <p:sldLayoutId id="2147483702" r:id="rId3"/>
    <p:sldLayoutId id="2147483718" r:id="rId4"/>
    <p:sldLayoutId id="2147483719" r:id="rId5"/>
    <p:sldLayoutId id="2147483677" r:id="rId6"/>
    <p:sldLayoutId id="2147483700" r:id="rId7"/>
    <p:sldLayoutId id="2147483649" r:id="rId8"/>
    <p:sldLayoutId id="2147483666" r:id="rId9"/>
    <p:sldLayoutId id="2147483667" r:id="rId10"/>
    <p:sldLayoutId id="2147483660" r:id="rId11"/>
    <p:sldLayoutId id="2147483662" r:id="rId12"/>
    <p:sldLayoutId id="2147483669" r:id="rId13"/>
    <p:sldLayoutId id="2147483673" r:id="rId14"/>
    <p:sldLayoutId id="2147483680" r:id="rId15"/>
    <p:sldLayoutId id="2147483668" r:id="rId16"/>
    <p:sldLayoutId id="2147483678" r:id="rId17"/>
    <p:sldLayoutId id="2147483674" r:id="rId18"/>
    <p:sldLayoutId id="2147483681" r:id="rId19"/>
    <p:sldLayoutId id="2147483676" r:id="rId20"/>
    <p:sldLayoutId id="2147483682" r:id="rId21"/>
    <p:sldLayoutId id="2147483664" r:id="rId22"/>
    <p:sldLayoutId id="2147483679" r:id="rId23"/>
    <p:sldLayoutId id="2147483675" r:id="rId24"/>
    <p:sldLayoutId id="2147483683" r:id="rId25"/>
    <p:sldLayoutId id="2147483665" r:id="rId26"/>
    <p:sldLayoutId id="2147483670" r:id="rId27"/>
    <p:sldLayoutId id="2147483671" r:id="rId28"/>
    <p:sldLayoutId id="2147483672" r:id="rId29"/>
    <p:sldLayoutId id="2147483650" r:id="rId30"/>
    <p:sldLayoutId id="2147483653" r:id="rId31"/>
    <p:sldLayoutId id="2147483656" r:id="rId32"/>
    <p:sldLayoutId id="2147483720" r:id="rId33"/>
  </p:sldLayoutIdLst>
  <p:txStyles>
    <p:titleStyle>
      <a:lvl1pPr algn="l" defTabSz="457200" rtl="0" eaLnBrk="1" latinLnBrk="0" hangingPunct="1">
        <a:spcBef>
          <a:spcPct val="0"/>
        </a:spcBef>
        <a:buNone/>
        <a:defRPr sz="4000" b="1" kern="1200">
          <a:solidFill>
            <a:schemeClr val="bg1"/>
          </a:solidFill>
          <a:latin typeface="Arial"/>
          <a:ea typeface="+mj-ea"/>
          <a:cs typeface="Arial"/>
        </a:defRPr>
      </a:lvl1pPr>
    </p:titleStyle>
    <p:bodyStyle>
      <a:lvl1pPr marL="457200" indent="-457200" algn="l" defTabSz="457200" rtl="0" eaLnBrk="1" latinLnBrk="0" hangingPunct="1">
        <a:spcBef>
          <a:spcPct val="20000"/>
        </a:spcBef>
        <a:buFont typeface="Arial" panose="020B0604020202020204" pitchFamily="34" charset="0"/>
        <a:buChar char="•"/>
        <a:defRPr sz="3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3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3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3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3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EB3F3E8-E76E-DE4C-BE41-4ED5E9C9C84C}"/>
              </a:ext>
            </a:extLst>
          </p:cNvPr>
          <p:cNvPicPr>
            <a:picLocks noGrp="1" noChangeAspect="1"/>
          </p:cNvPicPr>
          <p:nvPr>
            <p:ph type="pic" sz="quarter" idx="10"/>
          </p:nvPr>
        </p:nvPicPr>
        <p:blipFill rotWithShape="1">
          <a:blip r:embed="rId3"/>
          <a:srcRect l="64693" t="29732" r="11417" b="268"/>
          <a:stretch/>
        </p:blipFill>
        <p:spPr>
          <a:xfrm>
            <a:off x="4871802" y="16933"/>
            <a:ext cx="4392119" cy="6858001"/>
          </a:xfrm>
        </p:spPr>
      </p:pic>
      <p:sp>
        <p:nvSpPr>
          <p:cNvPr id="18" name="Rectangle 17">
            <a:extLst>
              <a:ext uri="{FF2B5EF4-FFF2-40B4-BE49-F238E27FC236}">
                <a16:creationId xmlns:a16="http://schemas.microsoft.com/office/drawing/2014/main" id="{132B364D-4A6F-E049-99C5-445E83F6C299}"/>
              </a:ext>
            </a:extLst>
          </p:cNvPr>
          <p:cNvSpPr/>
          <p:nvPr/>
        </p:nvSpPr>
        <p:spPr>
          <a:xfrm>
            <a:off x="1" y="16933"/>
            <a:ext cx="4871802" cy="6874934"/>
          </a:xfrm>
          <a:prstGeom prst="rect">
            <a:avLst/>
          </a:prstGeom>
          <a:solidFill>
            <a:srgbClr val="6C52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D35C226-249B-1447-94E0-2C4D8E14D428}"/>
              </a:ext>
            </a:extLst>
          </p:cNvPr>
          <p:cNvSpPr txBox="1">
            <a:spLocks/>
          </p:cNvSpPr>
          <p:nvPr/>
        </p:nvSpPr>
        <p:spPr>
          <a:xfrm>
            <a:off x="818864" y="3127467"/>
            <a:ext cx="3618226" cy="1896418"/>
          </a:xfrm>
          <a:prstGeom prst="rect">
            <a:avLst/>
          </a:prstGeom>
        </p:spPr>
        <p:txBody>
          <a:bodyPr>
            <a:normAutofit/>
          </a:bodyPr>
          <a:lstStyle>
            <a:lvl1pPr algn="l" defTabSz="457200" rtl="0" eaLnBrk="1" latinLnBrk="0" hangingPunct="1">
              <a:lnSpc>
                <a:spcPct val="90000"/>
              </a:lnSpc>
              <a:spcBef>
                <a:spcPct val="0"/>
              </a:spcBef>
              <a:buNone/>
              <a:defRPr sz="3500" b="1" kern="1200" baseline="0">
                <a:solidFill>
                  <a:schemeClr val="tx1"/>
                </a:solidFill>
                <a:latin typeface="Arial"/>
                <a:ea typeface="+mj-ea"/>
                <a:cs typeface="Arial"/>
              </a:defRPr>
            </a:lvl1pPr>
          </a:lstStyle>
          <a:p>
            <a:r>
              <a:rPr lang="en-US" dirty="0">
                <a:solidFill>
                  <a:schemeClr val="bg2"/>
                </a:solidFill>
              </a:rPr>
              <a:t>Technology in the Early Years</a:t>
            </a:r>
          </a:p>
        </p:txBody>
      </p:sp>
      <p:pic>
        <p:nvPicPr>
          <p:cNvPr id="16" name="Picture 15">
            <a:extLst>
              <a:ext uri="{FF2B5EF4-FFF2-40B4-BE49-F238E27FC236}">
                <a16:creationId xmlns:a16="http://schemas.microsoft.com/office/drawing/2014/main" id="{AE29853D-1F12-8443-A6AD-0B62F48081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7219" y="219189"/>
            <a:ext cx="2430957" cy="2183411"/>
          </a:xfrm>
          <a:prstGeom prst="rect">
            <a:avLst/>
          </a:prstGeom>
        </p:spPr>
      </p:pic>
      <p:pic>
        <p:nvPicPr>
          <p:cNvPr id="17" name="Picture 16">
            <a:extLst>
              <a:ext uri="{FF2B5EF4-FFF2-40B4-BE49-F238E27FC236}">
                <a16:creationId xmlns:a16="http://schemas.microsoft.com/office/drawing/2014/main" id="{095238E1-127D-204B-BCDD-615A55063A0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1931" y="5797643"/>
            <a:ext cx="2737136" cy="615856"/>
          </a:xfrm>
          <a:prstGeom prst="rect">
            <a:avLst/>
          </a:prstGeom>
        </p:spPr>
      </p:pic>
    </p:spTree>
    <p:extLst>
      <p:ext uri="{BB962C8B-B14F-4D97-AF65-F5344CB8AC3E}">
        <p14:creationId xmlns:p14="http://schemas.microsoft.com/office/powerpoint/2010/main" val="3055845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10;&#10;Description automatically generated">
            <a:extLst>
              <a:ext uri="{FF2B5EF4-FFF2-40B4-BE49-F238E27FC236}">
                <a16:creationId xmlns:a16="http://schemas.microsoft.com/office/drawing/2014/main" id="{9680B408-4340-414D-AD33-A14A042F7221}"/>
              </a:ext>
            </a:extLst>
          </p:cNvPr>
          <p:cNvPicPr>
            <a:picLocks noChangeAspect="1"/>
          </p:cNvPicPr>
          <p:nvPr/>
        </p:nvPicPr>
        <p:blipFill>
          <a:blip r:embed="rId3"/>
          <a:stretch>
            <a:fillRect/>
          </a:stretch>
        </p:blipFill>
        <p:spPr>
          <a:xfrm>
            <a:off x="897375" y="1014153"/>
            <a:ext cx="3564022" cy="5346033"/>
          </a:xfrm>
          <a:prstGeom prst="rect">
            <a:avLst/>
          </a:prstGeom>
          <a:ln>
            <a:solidFill>
              <a:schemeClr val="accent6"/>
            </a:solidFill>
          </a:ln>
        </p:spPr>
      </p:pic>
      <p:pic>
        <p:nvPicPr>
          <p:cNvPr id="8" name="Picture 7" descr="A screenshot of a social media post&#10;&#10;Description automatically generated">
            <a:extLst>
              <a:ext uri="{FF2B5EF4-FFF2-40B4-BE49-F238E27FC236}">
                <a16:creationId xmlns:a16="http://schemas.microsoft.com/office/drawing/2014/main" id="{6705FAD4-7A2B-7847-81F0-81F30EC23056}"/>
              </a:ext>
            </a:extLst>
          </p:cNvPr>
          <p:cNvPicPr>
            <a:picLocks noChangeAspect="1"/>
          </p:cNvPicPr>
          <p:nvPr/>
        </p:nvPicPr>
        <p:blipFill>
          <a:blip r:embed="rId4"/>
          <a:stretch>
            <a:fillRect/>
          </a:stretch>
        </p:blipFill>
        <p:spPr>
          <a:xfrm>
            <a:off x="4682604" y="1014153"/>
            <a:ext cx="3564023" cy="5346035"/>
          </a:xfrm>
          <a:prstGeom prst="rect">
            <a:avLst/>
          </a:prstGeom>
          <a:ln>
            <a:solidFill>
              <a:schemeClr val="accent6"/>
            </a:solidFill>
          </a:ln>
        </p:spPr>
      </p:pic>
      <p:sp>
        <p:nvSpPr>
          <p:cNvPr id="6" name="Title 4">
            <a:extLst>
              <a:ext uri="{FF2B5EF4-FFF2-40B4-BE49-F238E27FC236}">
                <a16:creationId xmlns:a16="http://schemas.microsoft.com/office/drawing/2014/main" id="{7ECF5964-AAFA-AA44-A68E-F72F55B21EF5}"/>
              </a:ext>
            </a:extLst>
          </p:cNvPr>
          <p:cNvSpPr txBox="1">
            <a:spLocks/>
          </p:cNvSpPr>
          <p:nvPr/>
        </p:nvSpPr>
        <p:spPr>
          <a:xfrm>
            <a:off x="457200" y="274637"/>
            <a:ext cx="8229600" cy="65638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Arial"/>
                <a:ea typeface="+mj-ea"/>
                <a:cs typeface="Arial"/>
              </a:defRPr>
            </a:lvl1pPr>
          </a:lstStyle>
          <a:p>
            <a:pPr>
              <a:spcAft>
                <a:spcPts val="600"/>
              </a:spcAft>
            </a:pPr>
            <a:r>
              <a:rPr lang="en-US" sz="3100" dirty="0">
                <a:solidFill>
                  <a:srgbClr val="DC6148"/>
                </a:solidFill>
              </a:rPr>
              <a:t>Healthy media diet</a:t>
            </a:r>
          </a:p>
        </p:txBody>
      </p:sp>
    </p:spTree>
    <p:extLst>
      <p:ext uri="{BB962C8B-B14F-4D97-AF65-F5344CB8AC3E}">
        <p14:creationId xmlns:p14="http://schemas.microsoft.com/office/powerpoint/2010/main" val="1475736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12924" y="319072"/>
            <a:ext cx="5176097" cy="846051"/>
          </a:xfrm>
        </p:spPr>
        <p:txBody>
          <a:bodyPr anchor="ctr">
            <a:normAutofit/>
          </a:bodyPr>
          <a:lstStyle/>
          <a:p>
            <a:r>
              <a:rPr lang="en-US" sz="3100" dirty="0">
                <a:solidFill>
                  <a:srgbClr val="DC6148"/>
                </a:solidFill>
                <a:ea typeface="ＭＳ Ｐゴシック" charset="-128"/>
              </a:rPr>
              <a:t>Media Mentors</a:t>
            </a:r>
          </a:p>
        </p:txBody>
      </p:sp>
      <p:sp>
        <p:nvSpPr>
          <p:cNvPr id="65539" name="Content Placeholder 2"/>
          <p:cNvSpPr>
            <a:spLocks noGrp="1"/>
          </p:cNvSpPr>
          <p:nvPr>
            <p:ph idx="1"/>
          </p:nvPr>
        </p:nvSpPr>
        <p:spPr>
          <a:xfrm>
            <a:off x="712925" y="749209"/>
            <a:ext cx="4636960" cy="4883947"/>
          </a:xfrm>
        </p:spPr>
        <p:txBody>
          <a:bodyPr anchor="ctr">
            <a:noAutofit/>
          </a:bodyPr>
          <a:lstStyle/>
          <a:p>
            <a:pPr marL="172641" indent="-172641">
              <a:spcBef>
                <a:spcPct val="0"/>
              </a:spcBef>
              <a:spcAft>
                <a:spcPts val="900"/>
              </a:spcAft>
              <a:buClr>
                <a:srgbClr val="7B8284"/>
              </a:buClr>
            </a:pPr>
            <a:r>
              <a:rPr lang="en-US" sz="2000" dirty="0">
                <a:solidFill>
                  <a:srgbClr val="595A59"/>
                </a:solidFill>
                <a:ea typeface="ＭＳ Ｐゴシック" charset="-128"/>
              </a:rPr>
              <a:t>Help children and families </a:t>
            </a:r>
            <a:r>
              <a:rPr lang="en-US" sz="2000" b="1" dirty="0">
                <a:solidFill>
                  <a:srgbClr val="595A59"/>
                </a:solidFill>
                <a:ea typeface="ＭＳ Ｐゴシック" charset="-128"/>
              </a:rPr>
              <a:t>get the most out of technology</a:t>
            </a:r>
          </a:p>
          <a:p>
            <a:pPr marL="172641" indent="-172641">
              <a:spcBef>
                <a:spcPct val="0"/>
              </a:spcBef>
              <a:spcAft>
                <a:spcPts val="900"/>
              </a:spcAft>
              <a:buClr>
                <a:srgbClr val="7B8284"/>
              </a:buClr>
            </a:pPr>
            <a:r>
              <a:rPr lang="en-US" sz="2000" dirty="0">
                <a:solidFill>
                  <a:srgbClr val="595A59"/>
                </a:solidFill>
              </a:rPr>
              <a:t>Address </a:t>
            </a:r>
            <a:r>
              <a:rPr lang="en-US" sz="2000" b="1" dirty="0">
                <a:solidFill>
                  <a:srgbClr val="595A59"/>
                </a:solidFill>
              </a:rPr>
              <a:t>screen time concerns and benefits</a:t>
            </a:r>
            <a:r>
              <a:rPr lang="en-US" sz="2000" b="1" i="1" dirty="0">
                <a:solidFill>
                  <a:srgbClr val="595A59"/>
                </a:solidFill>
              </a:rPr>
              <a:t> </a:t>
            </a:r>
          </a:p>
          <a:p>
            <a:pPr marL="172641" indent="-172641">
              <a:spcBef>
                <a:spcPct val="0"/>
              </a:spcBef>
              <a:spcAft>
                <a:spcPts val="900"/>
              </a:spcAft>
              <a:buClr>
                <a:srgbClr val="7B8284"/>
              </a:buClr>
            </a:pPr>
            <a:r>
              <a:rPr lang="en-US" sz="2000" dirty="0">
                <a:solidFill>
                  <a:srgbClr val="595A59"/>
                </a:solidFill>
                <a:ea typeface="ＭＳ Ｐゴシック" charset="-128"/>
              </a:rPr>
              <a:t>Help parents become </a:t>
            </a:r>
            <a:r>
              <a:rPr lang="en-US" sz="2000" b="1" i="1" dirty="0" err="1">
                <a:solidFill>
                  <a:srgbClr val="595A59"/>
                </a:solidFill>
                <a:ea typeface="ＭＳ Ｐゴシック" charset="-128"/>
              </a:rPr>
              <a:t>screenwise</a:t>
            </a:r>
            <a:endParaRPr lang="en-US" sz="2000" b="1" dirty="0">
              <a:solidFill>
                <a:srgbClr val="595A59"/>
              </a:solidFill>
              <a:ea typeface="ＭＳ Ｐゴシック" charset="-128"/>
            </a:endParaRPr>
          </a:p>
          <a:p>
            <a:pPr marL="172641" indent="-172641">
              <a:spcBef>
                <a:spcPct val="0"/>
              </a:spcBef>
              <a:spcAft>
                <a:spcPts val="900"/>
              </a:spcAft>
              <a:buClr>
                <a:srgbClr val="7B8284"/>
              </a:buClr>
            </a:pPr>
            <a:r>
              <a:rPr lang="en-US" sz="2000" dirty="0">
                <a:solidFill>
                  <a:srgbClr val="595A59"/>
                </a:solidFill>
                <a:ea typeface="ＭＳ Ｐゴシック" charset="-128"/>
              </a:rPr>
              <a:t>Identify </a:t>
            </a:r>
            <a:r>
              <a:rPr lang="en-US" sz="2000" b="1" dirty="0">
                <a:solidFill>
                  <a:srgbClr val="595A59"/>
                </a:solidFill>
                <a:ea typeface="ＭＳ Ｐゴシック" charset="-128"/>
              </a:rPr>
              <a:t>learning strategies</a:t>
            </a:r>
          </a:p>
          <a:p>
            <a:pPr marL="172641" indent="-172641">
              <a:spcBef>
                <a:spcPct val="0"/>
              </a:spcBef>
              <a:spcAft>
                <a:spcPts val="900"/>
              </a:spcAft>
              <a:buClr>
                <a:srgbClr val="7B8284"/>
              </a:buClr>
            </a:pPr>
            <a:r>
              <a:rPr lang="en-US" sz="2000" dirty="0">
                <a:solidFill>
                  <a:srgbClr val="595A59"/>
                </a:solidFill>
                <a:ea typeface="ＭＳ Ｐゴシック" charset="-128"/>
              </a:rPr>
              <a:t>Encourage digital </a:t>
            </a:r>
            <a:r>
              <a:rPr lang="en-US" sz="2000" b="1" dirty="0">
                <a:solidFill>
                  <a:srgbClr val="595A59"/>
                </a:solidFill>
                <a:ea typeface="ＭＳ Ｐゴシック" charset="-128"/>
              </a:rPr>
              <a:t>wellness</a:t>
            </a:r>
            <a:r>
              <a:rPr lang="en-US" sz="2000" dirty="0">
                <a:solidFill>
                  <a:srgbClr val="595A59"/>
                </a:solidFill>
                <a:ea typeface="ＭＳ Ｐゴシック" charset="-128"/>
              </a:rPr>
              <a:t> and living well with media</a:t>
            </a:r>
          </a:p>
          <a:p>
            <a:pPr marL="172641" indent="-172641">
              <a:spcBef>
                <a:spcPct val="0"/>
              </a:spcBef>
              <a:spcAft>
                <a:spcPts val="900"/>
              </a:spcAft>
              <a:buClr>
                <a:srgbClr val="7B8284"/>
              </a:buClr>
            </a:pPr>
            <a:r>
              <a:rPr lang="en-US" sz="2000" dirty="0">
                <a:solidFill>
                  <a:srgbClr val="595A59"/>
                </a:solidFill>
              </a:rPr>
              <a:t>Connect parents to </a:t>
            </a:r>
            <a:r>
              <a:rPr lang="en-US" sz="2000" b="1" dirty="0">
                <a:solidFill>
                  <a:srgbClr val="595A59"/>
                </a:solidFill>
              </a:rPr>
              <a:t>community resources </a:t>
            </a:r>
            <a:r>
              <a:rPr lang="en-US" sz="2000" dirty="0">
                <a:solidFill>
                  <a:srgbClr val="595A59"/>
                </a:solidFill>
              </a:rPr>
              <a:t>for early learning and tech</a:t>
            </a:r>
            <a:endParaRPr lang="en-US" altLang="en-US" sz="2000" i="1" dirty="0">
              <a:solidFill>
                <a:srgbClr val="595A59"/>
              </a:solidFill>
            </a:endParaRPr>
          </a:p>
        </p:txBody>
      </p:sp>
      <p:pic>
        <p:nvPicPr>
          <p:cNvPr id="12" name="Picture 11" descr="Media Mentor cover.pdf">
            <a:extLst>
              <a:ext uri="{FF2B5EF4-FFF2-40B4-BE49-F238E27FC236}">
                <a16:creationId xmlns:a16="http://schemas.microsoft.com/office/drawing/2014/main" id="{A1F71215-4506-1646-B378-24A8D69AE3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6443" y="1415253"/>
            <a:ext cx="2811939" cy="42179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812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7"/>
          <p:cNvSpPr>
            <a:spLocks noGrp="1" noChangeArrowheads="1"/>
          </p:cNvSpPr>
          <p:nvPr>
            <p:ph type="body" idx="4294967295"/>
          </p:nvPr>
        </p:nvSpPr>
        <p:spPr>
          <a:xfrm>
            <a:off x="449467" y="1122752"/>
            <a:ext cx="6662533" cy="4904824"/>
          </a:xfrm>
        </p:spPr>
        <p:txBody>
          <a:bodyPr>
            <a:noAutofit/>
          </a:bodyPr>
          <a:lstStyle/>
          <a:p>
            <a:pPr marL="571500">
              <a:spcBef>
                <a:spcPts val="0"/>
              </a:spcBef>
              <a:spcAft>
                <a:spcPts val="1800"/>
              </a:spcAft>
              <a:buClr>
                <a:srgbClr val="7B8284"/>
              </a:buClr>
              <a:buFont typeface="+mj-lt"/>
              <a:buAutoNum type="arabicPeriod"/>
            </a:pPr>
            <a:r>
              <a:rPr lang="en-US" sz="2000" dirty="0">
                <a:solidFill>
                  <a:srgbClr val="595A59"/>
                </a:solidFill>
              </a:rPr>
              <a:t>Trust your </a:t>
            </a:r>
            <a:r>
              <a:rPr lang="en-US" sz="2000" b="1" dirty="0">
                <a:solidFill>
                  <a:srgbClr val="595A59"/>
                </a:solidFill>
              </a:rPr>
              <a:t>instincts</a:t>
            </a:r>
          </a:p>
          <a:p>
            <a:pPr marL="571500">
              <a:spcBef>
                <a:spcPts val="0"/>
              </a:spcBef>
              <a:spcAft>
                <a:spcPts val="1800"/>
              </a:spcAft>
              <a:buClr>
                <a:srgbClr val="7B8284"/>
              </a:buClr>
              <a:buFont typeface="+mj-lt"/>
              <a:buAutoNum type="arabicPeriod"/>
            </a:pPr>
            <a:r>
              <a:rPr lang="en-US" sz="2000" dirty="0">
                <a:solidFill>
                  <a:srgbClr val="595A59"/>
                </a:solidFill>
              </a:rPr>
              <a:t>Begin with </a:t>
            </a:r>
            <a:r>
              <a:rPr lang="en-US" sz="2000" b="1" dirty="0">
                <a:solidFill>
                  <a:srgbClr val="595A59"/>
                </a:solidFill>
              </a:rPr>
              <a:t>what</a:t>
            </a:r>
            <a:r>
              <a:rPr lang="en-US" sz="2000" dirty="0">
                <a:solidFill>
                  <a:srgbClr val="595A59"/>
                </a:solidFill>
              </a:rPr>
              <a:t> </a:t>
            </a:r>
            <a:r>
              <a:rPr lang="en-US" sz="2000" b="1" dirty="0">
                <a:solidFill>
                  <a:srgbClr val="595A59"/>
                </a:solidFill>
              </a:rPr>
              <a:t>you know</a:t>
            </a:r>
          </a:p>
          <a:p>
            <a:pPr marL="571500">
              <a:spcBef>
                <a:spcPts val="0"/>
              </a:spcBef>
              <a:spcAft>
                <a:spcPts val="1800"/>
              </a:spcAft>
              <a:buClr>
                <a:srgbClr val="7B8284"/>
              </a:buClr>
              <a:buFont typeface="+mj-lt"/>
              <a:buAutoNum type="arabicPeriod"/>
            </a:pPr>
            <a:r>
              <a:rPr lang="en-US" sz="2000" dirty="0">
                <a:solidFill>
                  <a:srgbClr val="595A59"/>
                </a:solidFill>
              </a:rPr>
              <a:t>It’s about </a:t>
            </a:r>
            <a:r>
              <a:rPr lang="en-US" sz="2000" b="1" dirty="0">
                <a:solidFill>
                  <a:srgbClr val="595A59"/>
                </a:solidFill>
              </a:rPr>
              <a:t>relationships</a:t>
            </a:r>
          </a:p>
          <a:p>
            <a:pPr marL="571500">
              <a:spcBef>
                <a:spcPts val="0"/>
              </a:spcBef>
              <a:spcAft>
                <a:spcPts val="1800"/>
              </a:spcAft>
              <a:buClr>
                <a:srgbClr val="7B8284"/>
              </a:buClr>
              <a:buFont typeface="+mj-lt"/>
              <a:buAutoNum type="arabicPeriod"/>
            </a:pPr>
            <a:r>
              <a:rPr lang="en-US" sz="2000" dirty="0">
                <a:solidFill>
                  <a:srgbClr val="595A59"/>
                </a:solidFill>
              </a:rPr>
              <a:t>Acknowledge </a:t>
            </a:r>
            <a:r>
              <a:rPr lang="en-US" sz="2000" b="1" dirty="0">
                <a:solidFill>
                  <a:srgbClr val="595A59"/>
                </a:solidFill>
              </a:rPr>
              <a:t>concerns </a:t>
            </a:r>
            <a:endParaRPr lang="en-US" sz="2000" dirty="0">
              <a:solidFill>
                <a:srgbClr val="595A59"/>
              </a:solidFill>
            </a:endParaRPr>
          </a:p>
          <a:p>
            <a:pPr marL="571500">
              <a:spcBef>
                <a:spcPts val="0"/>
              </a:spcBef>
              <a:spcAft>
                <a:spcPts val="1800"/>
              </a:spcAft>
              <a:buClr>
                <a:srgbClr val="7B8284"/>
              </a:buClr>
              <a:buFont typeface="+mj-lt"/>
              <a:buAutoNum type="arabicPeriod"/>
            </a:pPr>
            <a:r>
              <a:rPr lang="en-US" sz="2000" dirty="0">
                <a:solidFill>
                  <a:srgbClr val="595A59"/>
                </a:solidFill>
              </a:rPr>
              <a:t>Reimagine screen time as </a:t>
            </a:r>
            <a:r>
              <a:rPr lang="en-US" sz="2000" b="1" dirty="0">
                <a:solidFill>
                  <a:srgbClr val="595A59"/>
                </a:solidFill>
              </a:rPr>
              <a:t>beneficial</a:t>
            </a:r>
          </a:p>
          <a:p>
            <a:pPr marL="571500">
              <a:spcBef>
                <a:spcPts val="0"/>
              </a:spcBef>
              <a:spcAft>
                <a:spcPts val="1800"/>
              </a:spcAft>
              <a:buClr>
                <a:srgbClr val="7B8284"/>
              </a:buClr>
              <a:buFont typeface="+mj-lt"/>
              <a:buAutoNum type="arabicPeriod"/>
            </a:pPr>
            <a:r>
              <a:rPr lang="en-US" sz="2000" dirty="0">
                <a:solidFill>
                  <a:srgbClr val="595A59"/>
                </a:solidFill>
              </a:rPr>
              <a:t>Promote </a:t>
            </a:r>
            <a:r>
              <a:rPr lang="en-US" sz="2000" b="1" dirty="0">
                <a:solidFill>
                  <a:srgbClr val="595A59"/>
                </a:solidFill>
              </a:rPr>
              <a:t>joint engagement </a:t>
            </a:r>
            <a:r>
              <a:rPr lang="en-US" sz="2000" dirty="0">
                <a:solidFill>
                  <a:srgbClr val="595A59"/>
                </a:solidFill>
              </a:rPr>
              <a:t>and </a:t>
            </a:r>
            <a:r>
              <a:rPr lang="en-US" sz="2000" b="1" dirty="0">
                <a:solidFill>
                  <a:srgbClr val="595A59"/>
                </a:solidFill>
              </a:rPr>
              <a:t>social-emotional learning</a:t>
            </a:r>
          </a:p>
          <a:p>
            <a:pPr marL="571500">
              <a:spcBef>
                <a:spcPts val="0"/>
              </a:spcBef>
              <a:spcAft>
                <a:spcPts val="1800"/>
              </a:spcAft>
              <a:buClr>
                <a:srgbClr val="7B8284"/>
              </a:buClr>
              <a:buFont typeface="+mj-lt"/>
              <a:buAutoNum type="arabicPeriod"/>
            </a:pPr>
            <a:r>
              <a:rPr lang="en-US" sz="2000" dirty="0">
                <a:solidFill>
                  <a:srgbClr val="595A59"/>
                </a:solidFill>
              </a:rPr>
              <a:t>Model </a:t>
            </a:r>
            <a:r>
              <a:rPr lang="en-US" sz="2000" b="1" dirty="0">
                <a:solidFill>
                  <a:srgbClr val="595A59"/>
                </a:solidFill>
              </a:rPr>
              <a:t>healthy media diet </a:t>
            </a:r>
            <a:r>
              <a:rPr lang="en-US" sz="2000" dirty="0">
                <a:solidFill>
                  <a:srgbClr val="595A59"/>
                </a:solidFill>
              </a:rPr>
              <a:t>and </a:t>
            </a:r>
            <a:r>
              <a:rPr lang="en-US" sz="2000" b="1" dirty="0">
                <a:solidFill>
                  <a:srgbClr val="595A59"/>
                </a:solidFill>
              </a:rPr>
              <a:t>“</a:t>
            </a:r>
            <a:r>
              <a:rPr lang="en-US" sz="2000" b="1" i="1" dirty="0">
                <a:solidFill>
                  <a:srgbClr val="595A59"/>
                </a:solidFill>
              </a:rPr>
              <a:t>digital well-being</a:t>
            </a:r>
            <a:r>
              <a:rPr lang="en-US" sz="2000" b="1" dirty="0">
                <a:solidFill>
                  <a:srgbClr val="595A59"/>
                </a:solidFill>
              </a:rPr>
              <a:t>”</a:t>
            </a:r>
          </a:p>
          <a:p>
            <a:pPr marL="571500">
              <a:spcBef>
                <a:spcPts val="0"/>
              </a:spcBef>
              <a:spcAft>
                <a:spcPts val="1800"/>
              </a:spcAft>
              <a:buClr>
                <a:srgbClr val="7B8284"/>
              </a:buClr>
              <a:buFont typeface="+mj-lt"/>
              <a:buAutoNum type="arabicPeriod"/>
            </a:pPr>
            <a:r>
              <a:rPr lang="en-US" sz="2000" dirty="0">
                <a:solidFill>
                  <a:srgbClr val="595A59"/>
                </a:solidFill>
              </a:rPr>
              <a:t>Be a </a:t>
            </a:r>
            <a:r>
              <a:rPr lang="en-US" sz="2000" b="1" dirty="0">
                <a:solidFill>
                  <a:srgbClr val="595A59"/>
                </a:solidFill>
              </a:rPr>
              <a:t>media mentor</a:t>
            </a:r>
          </a:p>
        </p:txBody>
      </p:sp>
      <p:sp>
        <p:nvSpPr>
          <p:cNvPr id="2" name="TextBox 1">
            <a:extLst>
              <a:ext uri="{FF2B5EF4-FFF2-40B4-BE49-F238E27FC236}">
                <a16:creationId xmlns:a16="http://schemas.microsoft.com/office/drawing/2014/main" id="{89303DA5-74C4-D645-8CB1-6950CFB42C19}"/>
              </a:ext>
            </a:extLst>
          </p:cNvPr>
          <p:cNvSpPr txBox="1"/>
          <p:nvPr/>
        </p:nvSpPr>
        <p:spPr>
          <a:xfrm>
            <a:off x="449467" y="417090"/>
            <a:ext cx="8517935" cy="507831"/>
          </a:xfrm>
          <a:prstGeom prst="rect">
            <a:avLst/>
          </a:prstGeom>
          <a:noFill/>
        </p:spPr>
        <p:txBody>
          <a:bodyPr wrap="square" rtlCol="0">
            <a:spAutoFit/>
          </a:bodyPr>
          <a:lstStyle/>
          <a:p>
            <a:pPr marL="1033463" indent="-1033463">
              <a:lnSpc>
                <a:spcPct val="90000"/>
              </a:lnSpc>
            </a:pPr>
            <a:r>
              <a:rPr lang="en-US" sz="3000" b="1" dirty="0">
                <a:solidFill>
                  <a:srgbClr val="75598F"/>
                </a:solidFill>
              </a:rPr>
              <a:t>8 powerful ideas for parents and educators</a:t>
            </a:r>
          </a:p>
        </p:txBody>
      </p:sp>
      <p:pic>
        <p:nvPicPr>
          <p:cNvPr id="8" name="Picture 7" descr="A group of people around each other&#10;&#10;Description automatically generated">
            <a:extLst>
              <a:ext uri="{FF2B5EF4-FFF2-40B4-BE49-F238E27FC236}">
                <a16:creationId xmlns:a16="http://schemas.microsoft.com/office/drawing/2014/main" id="{84D204B5-F72E-C343-B33B-EC0178ECD55D}"/>
              </a:ext>
            </a:extLst>
          </p:cNvPr>
          <p:cNvPicPr>
            <a:picLocks noChangeAspect="1"/>
          </p:cNvPicPr>
          <p:nvPr/>
        </p:nvPicPr>
        <p:blipFill>
          <a:blip r:embed="rId3"/>
          <a:stretch>
            <a:fillRect/>
          </a:stretch>
        </p:blipFill>
        <p:spPr>
          <a:xfrm>
            <a:off x="7306230" y="1122752"/>
            <a:ext cx="995129" cy="1496172"/>
          </a:xfrm>
          <a:prstGeom prst="rect">
            <a:avLst/>
          </a:prstGeom>
          <a:ln>
            <a:solidFill>
              <a:schemeClr val="bg1"/>
            </a:solidFill>
          </a:ln>
        </p:spPr>
      </p:pic>
      <p:pic>
        <p:nvPicPr>
          <p:cNvPr id="9" name="Picture 8">
            <a:extLst>
              <a:ext uri="{FF2B5EF4-FFF2-40B4-BE49-F238E27FC236}">
                <a16:creationId xmlns:a16="http://schemas.microsoft.com/office/drawing/2014/main" id="{07744829-560B-C04D-825D-9B860ED27A0B}"/>
              </a:ext>
            </a:extLst>
          </p:cNvPr>
          <p:cNvPicPr>
            <a:picLocks noChangeAspect="1"/>
          </p:cNvPicPr>
          <p:nvPr/>
        </p:nvPicPr>
        <p:blipFill>
          <a:blip r:embed="rId4"/>
          <a:stretch>
            <a:fillRect/>
          </a:stretch>
        </p:blipFill>
        <p:spPr>
          <a:xfrm>
            <a:off x="7303911" y="2680914"/>
            <a:ext cx="997447" cy="1496172"/>
          </a:xfrm>
          <a:prstGeom prst="rect">
            <a:avLst/>
          </a:prstGeom>
        </p:spPr>
      </p:pic>
      <p:pic>
        <p:nvPicPr>
          <p:cNvPr id="12" name="Picture 11" descr="A picture containing person, indoor, child, young&#10;&#10;Description automatically generated">
            <a:extLst>
              <a:ext uri="{FF2B5EF4-FFF2-40B4-BE49-F238E27FC236}">
                <a16:creationId xmlns:a16="http://schemas.microsoft.com/office/drawing/2014/main" id="{1DBBB9C8-BDF4-CD41-A472-C3B030F5531A}"/>
              </a:ext>
            </a:extLst>
          </p:cNvPr>
          <p:cNvPicPr>
            <a:picLocks noChangeAspect="1"/>
          </p:cNvPicPr>
          <p:nvPr/>
        </p:nvPicPr>
        <p:blipFill>
          <a:blip r:embed="rId5"/>
          <a:stretch>
            <a:fillRect/>
          </a:stretch>
        </p:blipFill>
        <p:spPr>
          <a:xfrm>
            <a:off x="7303911" y="4239077"/>
            <a:ext cx="997447" cy="1501969"/>
          </a:xfrm>
          <a:prstGeom prst="rect">
            <a:avLst/>
          </a:prstGeom>
        </p:spPr>
      </p:pic>
    </p:spTree>
    <p:extLst>
      <p:ext uri="{BB962C8B-B14F-4D97-AF65-F5344CB8AC3E}">
        <p14:creationId xmlns:p14="http://schemas.microsoft.com/office/powerpoint/2010/main" val="2765752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584" y="463613"/>
            <a:ext cx="7330831" cy="732125"/>
          </a:xfrm>
        </p:spPr>
        <p:txBody>
          <a:bodyPr>
            <a:noAutofit/>
          </a:bodyPr>
          <a:lstStyle/>
          <a:p>
            <a:pPr algn="l">
              <a:lnSpc>
                <a:spcPct val="90000"/>
              </a:lnSpc>
            </a:pPr>
            <a:r>
              <a:rPr lang="en-US" sz="2800" dirty="0">
                <a:solidFill>
                  <a:srgbClr val="75598F"/>
                </a:solidFill>
              </a:rPr>
              <a:t>What is essential is invisible to the eye</a:t>
            </a:r>
          </a:p>
        </p:txBody>
      </p:sp>
      <p:sp>
        <p:nvSpPr>
          <p:cNvPr id="12" name="Content Placeholder 11"/>
          <p:cNvSpPr>
            <a:spLocks noGrp="1"/>
          </p:cNvSpPr>
          <p:nvPr>
            <p:ph sz="half" idx="1"/>
          </p:nvPr>
        </p:nvSpPr>
        <p:spPr>
          <a:xfrm>
            <a:off x="3102296" y="1784441"/>
            <a:ext cx="5053308" cy="3289118"/>
          </a:xfrm>
        </p:spPr>
        <p:txBody>
          <a:bodyPr>
            <a:noAutofit/>
          </a:bodyPr>
          <a:lstStyle/>
          <a:p>
            <a:pPr marL="0" indent="0" defTabSz="329668">
              <a:spcBef>
                <a:spcPts val="0"/>
              </a:spcBef>
              <a:spcAft>
                <a:spcPts val="450"/>
              </a:spcAft>
              <a:buClr>
                <a:schemeClr val="tx1"/>
              </a:buClr>
              <a:buNone/>
              <a:defRPr/>
            </a:pPr>
            <a:r>
              <a:rPr lang="en-US" i="1" dirty="0">
                <a:solidFill>
                  <a:srgbClr val="7B8284"/>
                </a:solidFill>
              </a:rPr>
              <a:t>…Let’s not get so fascinated by what the technology can do that we forget what it can’t do…It’s through relationships that we grow best and learn best. </a:t>
            </a:r>
            <a:endParaRPr lang="en-US" dirty="0">
              <a:solidFill>
                <a:srgbClr val="7B8284"/>
              </a:solidFill>
            </a:endParaRPr>
          </a:p>
        </p:txBody>
      </p:sp>
      <p:pic>
        <p:nvPicPr>
          <p:cNvPr id="7" name="Picture 6" descr="A close up of a logo&#10;&#10;Description automatically generated">
            <a:extLst>
              <a:ext uri="{FF2B5EF4-FFF2-40B4-BE49-F238E27FC236}">
                <a16:creationId xmlns:a16="http://schemas.microsoft.com/office/drawing/2014/main" id="{DEBB0CD9-9672-2441-82DC-5DB9D319A5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5478" y="4329924"/>
            <a:ext cx="1847715" cy="583947"/>
          </a:xfrm>
          <a:prstGeom prst="rect">
            <a:avLst/>
          </a:prstGeom>
        </p:spPr>
      </p:pic>
      <p:pic>
        <p:nvPicPr>
          <p:cNvPr id="9" name="Picture 8" descr="A person sitting in front of a building&#10;&#10;Description automatically generated">
            <a:extLst>
              <a:ext uri="{FF2B5EF4-FFF2-40B4-BE49-F238E27FC236}">
                <a16:creationId xmlns:a16="http://schemas.microsoft.com/office/drawing/2014/main" id="{64670066-9AEC-C940-BBE3-A00F333BBB4D}"/>
              </a:ext>
            </a:extLst>
          </p:cNvPr>
          <p:cNvPicPr>
            <a:picLocks noChangeAspect="1"/>
          </p:cNvPicPr>
          <p:nvPr/>
        </p:nvPicPr>
        <p:blipFill>
          <a:blip r:embed="rId4"/>
          <a:stretch>
            <a:fillRect/>
          </a:stretch>
        </p:blipFill>
        <p:spPr>
          <a:xfrm>
            <a:off x="1113621" y="2708010"/>
            <a:ext cx="1612900" cy="1257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A picture containing child, young, boy, holding&#10;&#10;Description automatically generated">
            <a:extLst>
              <a:ext uri="{FF2B5EF4-FFF2-40B4-BE49-F238E27FC236}">
                <a16:creationId xmlns:a16="http://schemas.microsoft.com/office/drawing/2014/main" id="{20318905-0022-1C4F-883F-8B0B80596699}"/>
              </a:ext>
            </a:extLst>
          </p:cNvPr>
          <p:cNvPicPr>
            <a:picLocks noChangeAspect="1"/>
          </p:cNvPicPr>
          <p:nvPr/>
        </p:nvPicPr>
        <p:blipFill>
          <a:blip r:embed="rId5"/>
          <a:stretch>
            <a:fillRect/>
          </a:stretch>
        </p:blipFill>
        <p:spPr>
          <a:xfrm>
            <a:off x="1094924" y="4257624"/>
            <a:ext cx="1631597" cy="15743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group of people posing for the camera&#10;&#10;Description automatically generated">
            <a:extLst>
              <a:ext uri="{FF2B5EF4-FFF2-40B4-BE49-F238E27FC236}">
                <a16:creationId xmlns:a16="http://schemas.microsoft.com/office/drawing/2014/main" id="{B84F6FFF-F23C-B847-AB74-942F369B31D4}"/>
              </a:ext>
            </a:extLst>
          </p:cNvPr>
          <p:cNvPicPr>
            <a:picLocks noChangeAspect="1"/>
          </p:cNvPicPr>
          <p:nvPr/>
        </p:nvPicPr>
        <p:blipFill>
          <a:blip r:embed="rId6"/>
          <a:stretch>
            <a:fillRect/>
          </a:stretch>
        </p:blipFill>
        <p:spPr>
          <a:xfrm>
            <a:off x="1132319" y="1488052"/>
            <a:ext cx="1612900" cy="10101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31706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FB5BA953-974F-448D-A407-C17DE15852B7}"/>
              </a:ext>
            </a:extLst>
          </p:cNvPr>
          <p:cNvSpPr>
            <a:spLocks noGrp="1"/>
          </p:cNvSpPr>
          <p:nvPr>
            <p:ph type="body" idx="1"/>
          </p:nvPr>
        </p:nvSpPr>
        <p:spPr>
          <a:xfrm>
            <a:off x="682977" y="1912205"/>
            <a:ext cx="4040188" cy="639762"/>
          </a:xfrm>
        </p:spPr>
        <p:txBody>
          <a:bodyPr>
            <a:normAutofit/>
          </a:bodyPr>
          <a:lstStyle/>
          <a:p>
            <a:r>
              <a:rPr lang="en-US" sz="2800" dirty="0">
                <a:solidFill>
                  <a:schemeClr val="bg2"/>
                </a:solidFill>
              </a:rPr>
              <a:t>Dr. Chip Donohue</a:t>
            </a:r>
          </a:p>
        </p:txBody>
      </p:sp>
      <p:sp>
        <p:nvSpPr>
          <p:cNvPr id="4" name="Subtitle 2">
            <a:extLst>
              <a:ext uri="{FF2B5EF4-FFF2-40B4-BE49-F238E27FC236}">
                <a16:creationId xmlns:a16="http://schemas.microsoft.com/office/drawing/2014/main" id="{23E4BDEA-9547-F646-98BF-A772EADC4A06}"/>
              </a:ext>
            </a:extLst>
          </p:cNvPr>
          <p:cNvSpPr txBox="1">
            <a:spLocks/>
          </p:cNvSpPr>
          <p:nvPr/>
        </p:nvSpPr>
        <p:spPr>
          <a:xfrm>
            <a:off x="681390" y="1692276"/>
            <a:ext cx="4041775" cy="2488247"/>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1800" kern="1200" baseline="0">
                <a:solidFill>
                  <a:srgbClr val="828890"/>
                </a:solidFill>
                <a:latin typeface="Arial"/>
                <a:ea typeface="+mn-ea"/>
                <a:cs typeface="Arial"/>
              </a:defRPr>
            </a:lvl1pPr>
            <a:lvl2pPr marL="457200" indent="0" algn="ctr" defTabSz="457200" rtl="0" eaLnBrk="1" latinLnBrk="0" hangingPunct="1">
              <a:spcBef>
                <a:spcPct val="20000"/>
              </a:spcBef>
              <a:buFont typeface="Arial"/>
              <a:buNone/>
              <a:defRPr sz="30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30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3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3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90000"/>
              </a:lnSpc>
            </a:pPr>
            <a:r>
              <a:rPr lang="en-US" dirty="0">
                <a:solidFill>
                  <a:schemeClr val="bg2"/>
                </a:solidFill>
              </a:rPr>
              <a:t>F</a:t>
            </a:r>
            <a:r>
              <a:rPr lang="en-US" kern="1200" dirty="0">
                <a:solidFill>
                  <a:schemeClr val="bg2"/>
                </a:solidFill>
                <a:latin typeface="Arial"/>
                <a:ea typeface="+mn-ea"/>
                <a:cs typeface="Arial"/>
              </a:rPr>
              <a:t>ounding director of the Technology in Early Childhood (TEC) Center at Erikson Institute and senior fellow at the Fred Rogers Center for Early Learning and Children's Media</a:t>
            </a:r>
          </a:p>
          <a:p>
            <a:pPr>
              <a:lnSpc>
                <a:spcPct val="90000"/>
              </a:lnSpc>
            </a:pPr>
            <a:r>
              <a:rPr lang="en-US" sz="800" b="1" kern="1200" dirty="0">
                <a:solidFill>
                  <a:schemeClr val="bg2"/>
                </a:solidFill>
                <a:latin typeface="Arial"/>
                <a:ea typeface="+mn-ea"/>
                <a:cs typeface="Arial"/>
              </a:rPr>
              <a:t> </a:t>
            </a:r>
          </a:p>
        </p:txBody>
      </p:sp>
      <p:sp>
        <p:nvSpPr>
          <p:cNvPr id="12" name="Title 11">
            <a:extLst>
              <a:ext uri="{FF2B5EF4-FFF2-40B4-BE49-F238E27FC236}">
                <a16:creationId xmlns:a16="http://schemas.microsoft.com/office/drawing/2014/main" id="{2FF32918-AF2B-8849-B6C5-8F4AA30A06CE}"/>
              </a:ext>
            </a:extLst>
          </p:cNvPr>
          <p:cNvSpPr>
            <a:spLocks noGrp="1"/>
          </p:cNvSpPr>
          <p:nvPr>
            <p:ph type="title"/>
          </p:nvPr>
        </p:nvSpPr>
        <p:spPr>
          <a:xfrm>
            <a:off x="682977" y="274638"/>
            <a:ext cx="8229600" cy="1143000"/>
          </a:xfrm>
        </p:spPr>
        <p:txBody>
          <a:bodyPr/>
          <a:lstStyle/>
          <a:p>
            <a:r>
              <a:rPr lang="en-US" dirty="0">
                <a:solidFill>
                  <a:schemeClr val="bg2"/>
                </a:solidFill>
              </a:rPr>
              <a:t>Lead panelist</a:t>
            </a:r>
          </a:p>
        </p:txBody>
      </p:sp>
      <p:pic>
        <p:nvPicPr>
          <p:cNvPr id="7" name="Content Placeholder 6" descr="A person wearing glasses and smiling at the camera&#10;&#10;Description automatically generated">
            <a:extLst>
              <a:ext uri="{FF2B5EF4-FFF2-40B4-BE49-F238E27FC236}">
                <a16:creationId xmlns:a16="http://schemas.microsoft.com/office/drawing/2014/main" id="{208EAF39-6362-4242-B9BE-1AD97CA5E5AD}"/>
              </a:ext>
            </a:extLst>
          </p:cNvPr>
          <p:cNvPicPr>
            <a:picLocks noGrp="1" noChangeAspect="1"/>
          </p:cNvPicPr>
          <p:nvPr>
            <p:ph sz="half" idx="2"/>
          </p:nvPr>
        </p:nvPicPr>
        <p:blipFill rotWithShape="1">
          <a:blip r:embed="rId3"/>
          <a:srcRect l="18928" t="1" r="12370" b="351"/>
          <a:stretch/>
        </p:blipFill>
        <p:spPr>
          <a:xfrm>
            <a:off x="4723165" y="0"/>
            <a:ext cx="4420835" cy="6412089"/>
          </a:xfrm>
        </p:spPr>
      </p:pic>
    </p:spTree>
    <p:extLst>
      <p:ext uri="{BB962C8B-B14F-4D97-AF65-F5344CB8AC3E}">
        <p14:creationId xmlns:p14="http://schemas.microsoft.com/office/powerpoint/2010/main" val="1274312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15EA6B3-A41C-534A-938B-244B189F299D}"/>
              </a:ext>
            </a:extLst>
          </p:cNvPr>
          <p:cNvPicPr>
            <a:picLocks noGrp="1" noChangeAspect="1"/>
          </p:cNvPicPr>
          <p:nvPr>
            <p:ph type="pic" sz="quarter" idx="10"/>
          </p:nvPr>
        </p:nvPicPr>
        <p:blipFill>
          <a:blip r:embed="rId3"/>
          <a:srcRect t="11660" b="11660"/>
          <a:stretch>
            <a:fillRect/>
          </a:stretch>
        </p:blipFill>
        <p:spPr>
          <a:xfrm>
            <a:off x="267969" y="1495704"/>
            <a:ext cx="2865860" cy="2930044"/>
          </a:xfrm>
        </p:spPr>
      </p:pic>
      <p:pic>
        <p:nvPicPr>
          <p:cNvPr id="5" name="Picture Placeholder 4" descr="A picture containing indoor, person, person, person&#10;&#10;Description automatically generated">
            <a:extLst>
              <a:ext uri="{FF2B5EF4-FFF2-40B4-BE49-F238E27FC236}">
                <a16:creationId xmlns:a16="http://schemas.microsoft.com/office/drawing/2014/main" id="{DA6CAA1A-FCB7-6C4B-BD67-EDC8E370C7D3}"/>
              </a:ext>
            </a:extLst>
          </p:cNvPr>
          <p:cNvPicPr>
            <a:picLocks noGrp="1" noChangeAspect="1"/>
          </p:cNvPicPr>
          <p:nvPr>
            <p:ph type="pic" sz="quarter" idx="12"/>
          </p:nvPr>
        </p:nvPicPr>
        <p:blipFill>
          <a:blip r:embed="rId4"/>
          <a:srcRect l="11996" r="11996"/>
          <a:stretch>
            <a:fillRect/>
          </a:stretch>
        </p:blipFill>
        <p:spPr>
          <a:xfrm rot="5400000">
            <a:off x="3182371" y="1516597"/>
            <a:ext cx="2928551" cy="2889742"/>
          </a:xfrm>
        </p:spPr>
      </p:pic>
      <p:pic>
        <p:nvPicPr>
          <p:cNvPr id="6" name="Picture Placeholder 5" descr="A person smiling for the camera&#10;&#10;Description automatically generated">
            <a:extLst>
              <a:ext uri="{FF2B5EF4-FFF2-40B4-BE49-F238E27FC236}">
                <a16:creationId xmlns:a16="http://schemas.microsoft.com/office/drawing/2014/main" id="{5A6C62CD-39D7-9049-8380-7BCFEEE7C5D7}"/>
              </a:ext>
            </a:extLst>
          </p:cNvPr>
          <p:cNvPicPr>
            <a:picLocks noGrp="1" noChangeAspect="1"/>
          </p:cNvPicPr>
          <p:nvPr>
            <p:ph type="pic" sz="quarter" idx="13"/>
          </p:nvPr>
        </p:nvPicPr>
        <p:blipFill rotWithShape="1">
          <a:blip r:embed="rId5"/>
          <a:srcRect l="1478" r="1478"/>
          <a:stretch/>
        </p:blipFill>
        <p:spPr>
          <a:xfrm>
            <a:off x="6196047" y="1495704"/>
            <a:ext cx="2841978" cy="2929546"/>
          </a:xfrm>
        </p:spPr>
      </p:pic>
      <p:sp>
        <p:nvSpPr>
          <p:cNvPr id="7" name="TextBox 6">
            <a:extLst>
              <a:ext uri="{FF2B5EF4-FFF2-40B4-BE49-F238E27FC236}">
                <a16:creationId xmlns:a16="http://schemas.microsoft.com/office/drawing/2014/main" id="{2D235FDC-5007-0549-9874-7EAFCDA0340C}"/>
              </a:ext>
            </a:extLst>
          </p:cNvPr>
          <p:cNvSpPr txBox="1"/>
          <p:nvPr/>
        </p:nvSpPr>
        <p:spPr>
          <a:xfrm>
            <a:off x="267969" y="4565269"/>
            <a:ext cx="2785901" cy="1231106"/>
          </a:xfrm>
          <a:prstGeom prst="rect">
            <a:avLst/>
          </a:prstGeom>
          <a:noFill/>
        </p:spPr>
        <p:txBody>
          <a:bodyPr wrap="square" rtlCol="0">
            <a:spAutoFit/>
          </a:bodyPr>
          <a:lstStyle/>
          <a:p>
            <a:r>
              <a:rPr lang="en-US" b="1" dirty="0">
                <a:solidFill>
                  <a:schemeClr val="bg2"/>
                </a:solidFill>
              </a:rPr>
              <a:t>Dr. Anne </a:t>
            </a:r>
            <a:r>
              <a:rPr lang="en-US" b="1" dirty="0" err="1">
                <a:solidFill>
                  <a:schemeClr val="bg2"/>
                </a:solidFill>
              </a:rPr>
              <a:t>Karabon</a:t>
            </a:r>
            <a:r>
              <a:rPr lang="en-US" dirty="0">
                <a:solidFill>
                  <a:schemeClr val="bg2"/>
                </a:solidFill>
              </a:rPr>
              <a:t> </a:t>
            </a:r>
          </a:p>
          <a:p>
            <a:r>
              <a:rPr lang="en-US" sz="1400" dirty="0">
                <a:solidFill>
                  <a:schemeClr val="bg2"/>
                </a:solidFill>
              </a:rPr>
              <a:t>assistant professor of early childhood and STEM education at the University of Nebraska at Omaha</a:t>
            </a:r>
          </a:p>
        </p:txBody>
      </p:sp>
      <p:sp>
        <p:nvSpPr>
          <p:cNvPr id="8" name="TextBox 7">
            <a:extLst>
              <a:ext uri="{FF2B5EF4-FFF2-40B4-BE49-F238E27FC236}">
                <a16:creationId xmlns:a16="http://schemas.microsoft.com/office/drawing/2014/main" id="{147A77D1-D4A5-8C43-989E-D34223261B87}"/>
              </a:ext>
            </a:extLst>
          </p:cNvPr>
          <p:cNvSpPr txBox="1"/>
          <p:nvPr/>
        </p:nvSpPr>
        <p:spPr>
          <a:xfrm>
            <a:off x="3201775" y="4565270"/>
            <a:ext cx="2785901" cy="800219"/>
          </a:xfrm>
          <a:prstGeom prst="rect">
            <a:avLst/>
          </a:prstGeom>
          <a:noFill/>
        </p:spPr>
        <p:txBody>
          <a:bodyPr wrap="square" rtlCol="0">
            <a:spAutoFit/>
          </a:bodyPr>
          <a:lstStyle/>
          <a:p>
            <a:r>
              <a:rPr lang="en-US" b="1" dirty="0">
                <a:solidFill>
                  <a:schemeClr val="bg2"/>
                </a:solidFill>
              </a:rPr>
              <a:t>Gwen Gideon</a:t>
            </a:r>
          </a:p>
          <a:p>
            <a:r>
              <a:rPr lang="en-US" sz="1400" dirty="0">
                <a:solidFill>
                  <a:schemeClr val="bg2"/>
                </a:solidFill>
              </a:rPr>
              <a:t>director of the Omaha Early Learning Center at Skinner</a:t>
            </a:r>
          </a:p>
        </p:txBody>
      </p:sp>
      <p:sp>
        <p:nvSpPr>
          <p:cNvPr id="9" name="TextBox 8">
            <a:extLst>
              <a:ext uri="{FF2B5EF4-FFF2-40B4-BE49-F238E27FC236}">
                <a16:creationId xmlns:a16="http://schemas.microsoft.com/office/drawing/2014/main" id="{F28F4903-2594-2A46-B5AF-AC5C41B1032E}"/>
              </a:ext>
            </a:extLst>
          </p:cNvPr>
          <p:cNvSpPr txBox="1"/>
          <p:nvPr/>
        </p:nvSpPr>
        <p:spPr>
          <a:xfrm>
            <a:off x="6196047" y="4565269"/>
            <a:ext cx="2936664" cy="1508105"/>
          </a:xfrm>
          <a:prstGeom prst="rect">
            <a:avLst/>
          </a:prstGeom>
          <a:noFill/>
        </p:spPr>
        <p:txBody>
          <a:bodyPr wrap="square" rtlCol="0">
            <a:spAutoFit/>
          </a:bodyPr>
          <a:lstStyle/>
          <a:p>
            <a:r>
              <a:rPr lang="en-US" b="1" dirty="0">
                <a:solidFill>
                  <a:schemeClr val="bg2"/>
                </a:solidFill>
              </a:rPr>
              <a:t>Keeley </a:t>
            </a:r>
            <a:r>
              <a:rPr lang="en-US" b="1" dirty="0" err="1">
                <a:solidFill>
                  <a:schemeClr val="bg2"/>
                </a:solidFill>
              </a:rPr>
              <a:t>Bibins</a:t>
            </a:r>
            <a:endParaRPr lang="en-US" b="1" dirty="0">
              <a:solidFill>
                <a:schemeClr val="bg2"/>
              </a:solidFill>
            </a:endParaRPr>
          </a:p>
          <a:p>
            <a:r>
              <a:rPr lang="en-US" sz="1400" dirty="0">
                <a:solidFill>
                  <a:schemeClr val="bg2"/>
                </a:solidFill>
              </a:rPr>
              <a:t>parent of children involved in remote learning and an educational facilitator at the Buffett Early Childhood Institute</a:t>
            </a:r>
          </a:p>
          <a:p>
            <a:endParaRPr lang="en-US" dirty="0">
              <a:solidFill>
                <a:schemeClr val="bg2"/>
              </a:solidFill>
            </a:endParaRPr>
          </a:p>
        </p:txBody>
      </p:sp>
      <p:sp>
        <p:nvSpPr>
          <p:cNvPr id="10" name="Title 11">
            <a:extLst>
              <a:ext uri="{FF2B5EF4-FFF2-40B4-BE49-F238E27FC236}">
                <a16:creationId xmlns:a16="http://schemas.microsoft.com/office/drawing/2014/main" id="{4CB0240F-2E40-6D49-8533-E6BE056813E5}"/>
              </a:ext>
            </a:extLst>
          </p:cNvPr>
          <p:cNvSpPr txBox="1">
            <a:spLocks/>
          </p:cNvSpPr>
          <p:nvPr/>
        </p:nvSpPr>
        <p:spPr>
          <a:xfrm>
            <a:off x="682977" y="274638"/>
            <a:ext cx="8229600" cy="1143000"/>
          </a:xfrm>
          <a:prstGeom prst="rect">
            <a:avLst/>
          </a:prstGeom>
        </p:spPr>
        <p:txBody>
          <a:bodyPr vert="horz" lIns="91440" tIns="45720" rIns="91440" bIns="45720" rtlCol="0" anchor="ctr">
            <a:normAutofit/>
          </a:bodyPr>
          <a:lstStyle>
            <a:lvl1pPr algn="l" defTabSz="457200" rtl="0" eaLnBrk="1" latinLnBrk="0" hangingPunct="1">
              <a:lnSpc>
                <a:spcPct val="100000"/>
              </a:lnSpc>
              <a:spcBef>
                <a:spcPct val="0"/>
              </a:spcBef>
              <a:buNone/>
              <a:defRPr sz="3500" b="1" kern="1200" baseline="0">
                <a:solidFill>
                  <a:srgbClr val="75598F"/>
                </a:solidFill>
                <a:latin typeface="Arial"/>
                <a:ea typeface="+mj-ea"/>
                <a:cs typeface="Arial"/>
              </a:defRPr>
            </a:lvl1pPr>
          </a:lstStyle>
          <a:p>
            <a:r>
              <a:rPr lang="en-US" dirty="0">
                <a:solidFill>
                  <a:schemeClr val="bg2"/>
                </a:solidFill>
              </a:rPr>
              <a:t>Panelists</a:t>
            </a:r>
          </a:p>
        </p:txBody>
      </p:sp>
    </p:spTree>
    <p:extLst>
      <p:ext uri="{BB962C8B-B14F-4D97-AF65-F5344CB8AC3E}">
        <p14:creationId xmlns:p14="http://schemas.microsoft.com/office/powerpoint/2010/main" val="3431935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0128A8B-281F-104C-A545-F6C2ACCC4897}"/>
              </a:ext>
            </a:extLst>
          </p:cNvPr>
          <p:cNvSpPr txBox="1">
            <a:spLocks/>
          </p:cNvSpPr>
          <p:nvPr/>
        </p:nvSpPr>
        <p:spPr>
          <a:xfrm>
            <a:off x="869244" y="214489"/>
            <a:ext cx="7642578" cy="138571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Arial"/>
                <a:ea typeface="+mj-ea"/>
                <a:cs typeface="Arial"/>
              </a:defRPr>
            </a:lvl1pPr>
          </a:lstStyle>
          <a:p>
            <a:pPr>
              <a:lnSpc>
                <a:spcPct val="90000"/>
              </a:lnSpc>
              <a:spcAft>
                <a:spcPts val="600"/>
              </a:spcAft>
            </a:pPr>
            <a:r>
              <a:rPr lang="en-US" sz="3200" b="1" kern="1200" dirty="0">
                <a:solidFill>
                  <a:schemeClr val="bg1"/>
                </a:solidFill>
                <a:latin typeface="Arial"/>
                <a:ea typeface="+mj-ea"/>
                <a:cs typeface="Arial"/>
              </a:rPr>
              <a:t>From “Shelter in Place” and “Social Distancing” to the “Next New Normal”</a:t>
            </a:r>
          </a:p>
        </p:txBody>
      </p:sp>
      <p:pic>
        <p:nvPicPr>
          <p:cNvPr id="13" name="Picture 12" descr="A person posing for the camera in front of a computer screen&#10;&#10;Description automatically generated">
            <a:extLst>
              <a:ext uri="{FF2B5EF4-FFF2-40B4-BE49-F238E27FC236}">
                <a16:creationId xmlns:a16="http://schemas.microsoft.com/office/drawing/2014/main" id="{7BFD4F7C-1FDD-D345-88D1-089B0F3DC236}"/>
              </a:ext>
            </a:extLst>
          </p:cNvPr>
          <p:cNvPicPr>
            <a:picLocks noChangeAspect="1"/>
          </p:cNvPicPr>
          <p:nvPr/>
        </p:nvPicPr>
        <p:blipFill rotWithShape="1">
          <a:blip r:embed="rId3"/>
          <a:srcRect l="17478" r="9167" b="1"/>
          <a:stretch/>
        </p:blipFill>
        <p:spPr>
          <a:xfrm>
            <a:off x="5294489" y="1652852"/>
            <a:ext cx="3849511" cy="4539274"/>
          </a:xfrm>
          <a:prstGeom prst="rect">
            <a:avLst/>
          </a:prstGeom>
          <a:noFill/>
          <a:ln>
            <a:noFill/>
          </a:ln>
          <a:effectLst>
            <a:outerShdw blurRad="292100" dist="139700" dir="2700000" algn="tl" rotWithShape="0">
              <a:srgbClr val="333333">
                <a:alpha val="65000"/>
              </a:srgbClr>
            </a:outerShdw>
          </a:effectLst>
        </p:spPr>
      </p:pic>
      <p:sp>
        <p:nvSpPr>
          <p:cNvPr id="7" name="Subtitle 5">
            <a:extLst>
              <a:ext uri="{FF2B5EF4-FFF2-40B4-BE49-F238E27FC236}">
                <a16:creationId xmlns:a16="http://schemas.microsoft.com/office/drawing/2014/main" id="{22B72DD1-D7D4-6540-A152-B003A6192489}"/>
              </a:ext>
            </a:extLst>
          </p:cNvPr>
          <p:cNvSpPr txBox="1">
            <a:spLocks/>
          </p:cNvSpPr>
          <p:nvPr/>
        </p:nvSpPr>
        <p:spPr>
          <a:xfrm>
            <a:off x="778933" y="1600200"/>
            <a:ext cx="4075289" cy="4631266"/>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Font typeface="Arial" panose="020B0604020202020204" pitchFamily="34" charset="0"/>
              <a:buChar char="•"/>
              <a:defRPr sz="3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3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3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3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3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163513">
              <a:lnSpc>
                <a:spcPct val="90000"/>
              </a:lnSpc>
              <a:spcAft>
                <a:spcPts val="2400"/>
              </a:spcAft>
              <a:buClr>
                <a:srgbClr val="7B8284"/>
              </a:buClr>
            </a:pPr>
            <a:r>
              <a:rPr lang="en-US" sz="2400" dirty="0">
                <a:solidFill>
                  <a:schemeClr val="accent6"/>
                </a:solidFill>
              </a:rPr>
              <a:t>Adults have gained </a:t>
            </a:r>
            <a:r>
              <a:rPr lang="en-US" sz="2400" b="1" dirty="0">
                <a:solidFill>
                  <a:schemeClr val="accent6"/>
                </a:solidFill>
              </a:rPr>
              <a:t>essential tech skills</a:t>
            </a:r>
          </a:p>
          <a:p>
            <a:pPr marL="285750" indent="-163513">
              <a:lnSpc>
                <a:spcPct val="90000"/>
              </a:lnSpc>
              <a:spcAft>
                <a:spcPts val="2400"/>
              </a:spcAft>
              <a:buClr>
                <a:srgbClr val="7B8284"/>
              </a:buClr>
            </a:pPr>
            <a:r>
              <a:rPr lang="en-US" sz="2400" dirty="0">
                <a:solidFill>
                  <a:schemeClr val="accent6"/>
                </a:solidFill>
              </a:rPr>
              <a:t>While </a:t>
            </a:r>
            <a:r>
              <a:rPr lang="en-US" sz="2400" b="1" dirty="0">
                <a:solidFill>
                  <a:schemeClr val="accent6"/>
                </a:solidFill>
              </a:rPr>
              <a:t>juggling old and new roles</a:t>
            </a:r>
          </a:p>
          <a:p>
            <a:pPr marL="285750" indent="-163513">
              <a:lnSpc>
                <a:spcPct val="90000"/>
              </a:lnSpc>
              <a:spcAft>
                <a:spcPts val="2400"/>
              </a:spcAft>
              <a:buClr>
                <a:srgbClr val="7B8284"/>
              </a:buClr>
            </a:pPr>
            <a:r>
              <a:rPr lang="en-US" sz="2400" dirty="0">
                <a:solidFill>
                  <a:schemeClr val="accent6"/>
                </a:solidFill>
              </a:rPr>
              <a:t>Gone from </a:t>
            </a:r>
            <a:r>
              <a:rPr lang="en-US" sz="2400" b="1" dirty="0">
                <a:solidFill>
                  <a:schemeClr val="accent6"/>
                </a:solidFill>
              </a:rPr>
              <a:t>“wondering if” </a:t>
            </a:r>
            <a:r>
              <a:rPr lang="en-US" sz="2400" dirty="0">
                <a:solidFill>
                  <a:schemeClr val="accent6"/>
                </a:solidFill>
              </a:rPr>
              <a:t>to “</a:t>
            </a:r>
            <a:r>
              <a:rPr lang="en-US" sz="2400" b="1" dirty="0">
                <a:solidFill>
                  <a:schemeClr val="accent6"/>
                </a:solidFill>
              </a:rPr>
              <a:t>relying on”</a:t>
            </a:r>
          </a:p>
          <a:p>
            <a:pPr marL="285750" indent="-163513">
              <a:lnSpc>
                <a:spcPct val="90000"/>
              </a:lnSpc>
              <a:spcAft>
                <a:spcPts val="2400"/>
              </a:spcAft>
              <a:buClr>
                <a:srgbClr val="7B8284"/>
              </a:buClr>
            </a:pPr>
            <a:r>
              <a:rPr lang="en-US" sz="2400" dirty="0">
                <a:solidFill>
                  <a:schemeClr val="accent6"/>
                </a:solidFill>
              </a:rPr>
              <a:t>Instead of worrying about </a:t>
            </a:r>
            <a:r>
              <a:rPr lang="en-US" sz="2400" b="1" dirty="0">
                <a:solidFill>
                  <a:schemeClr val="accent6"/>
                </a:solidFill>
              </a:rPr>
              <a:t>screen time, </a:t>
            </a:r>
            <a:r>
              <a:rPr lang="en-US" sz="2400" dirty="0">
                <a:solidFill>
                  <a:schemeClr val="accent6"/>
                </a:solidFill>
              </a:rPr>
              <a:t>let’s celebrate…</a:t>
            </a:r>
            <a:r>
              <a:rPr lang="en-US" sz="2400" b="1" i="1" dirty="0">
                <a:solidFill>
                  <a:schemeClr val="accent6"/>
                </a:solidFill>
              </a:rPr>
              <a:t>Screens as lifelines</a:t>
            </a:r>
            <a:endParaRPr lang="en-US" sz="2400" dirty="0">
              <a:solidFill>
                <a:schemeClr val="accent6"/>
              </a:solidFill>
            </a:endParaRPr>
          </a:p>
        </p:txBody>
      </p:sp>
    </p:spTree>
    <p:extLst>
      <p:ext uri="{BB962C8B-B14F-4D97-AF65-F5344CB8AC3E}">
        <p14:creationId xmlns:p14="http://schemas.microsoft.com/office/powerpoint/2010/main" val="2376297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C614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9880D-9E16-EB44-8A38-5042D67EC7D4}"/>
              </a:ext>
            </a:extLst>
          </p:cNvPr>
          <p:cNvSpPr>
            <a:spLocks noGrp="1"/>
          </p:cNvSpPr>
          <p:nvPr>
            <p:ph type="title"/>
          </p:nvPr>
        </p:nvSpPr>
        <p:spPr>
          <a:xfrm>
            <a:off x="891822" y="297216"/>
            <a:ext cx="8229600" cy="1143000"/>
          </a:xfrm>
        </p:spPr>
        <p:txBody>
          <a:bodyPr anchor="ctr">
            <a:normAutofit/>
          </a:bodyPr>
          <a:lstStyle/>
          <a:p>
            <a:r>
              <a:rPr lang="en-US" dirty="0">
                <a:solidFill>
                  <a:schemeClr val="bg2"/>
                </a:solidFill>
              </a:rPr>
              <a:t>Today’s key concepts</a:t>
            </a:r>
          </a:p>
        </p:txBody>
      </p:sp>
      <p:sp>
        <p:nvSpPr>
          <p:cNvPr id="3" name="Subtitle 2">
            <a:extLst>
              <a:ext uri="{FF2B5EF4-FFF2-40B4-BE49-F238E27FC236}">
                <a16:creationId xmlns:a16="http://schemas.microsoft.com/office/drawing/2014/main" id="{80FC53A9-B26F-7E48-8CD5-1A5E2908F31C}"/>
              </a:ext>
            </a:extLst>
          </p:cNvPr>
          <p:cNvSpPr>
            <a:spLocks noGrp="1"/>
          </p:cNvSpPr>
          <p:nvPr>
            <p:ph idx="1"/>
          </p:nvPr>
        </p:nvSpPr>
        <p:spPr>
          <a:xfrm>
            <a:off x="891822" y="1811289"/>
            <a:ext cx="7886700" cy="4337452"/>
          </a:xfrm>
        </p:spPr>
        <p:txBody>
          <a:bodyPr>
            <a:normAutofit/>
          </a:bodyPr>
          <a:lstStyle/>
          <a:p>
            <a:pPr marL="514350" indent="-514350">
              <a:buFont typeface="+mj-lt"/>
              <a:buAutoNum type="arabicPeriod"/>
            </a:pPr>
            <a:r>
              <a:rPr lang="en-US" b="1" dirty="0">
                <a:solidFill>
                  <a:schemeClr val="bg2"/>
                </a:solidFill>
              </a:rPr>
              <a:t>Relationships matter most</a:t>
            </a:r>
          </a:p>
          <a:p>
            <a:pPr marL="514350" indent="-514350">
              <a:buFont typeface="+mj-lt"/>
              <a:buAutoNum type="arabicPeriod"/>
            </a:pPr>
            <a:r>
              <a:rPr lang="en-US" b="1" dirty="0">
                <a:solidFill>
                  <a:schemeClr val="bg2"/>
                </a:solidFill>
              </a:rPr>
              <a:t>Reimagine screen time as beneficial</a:t>
            </a:r>
          </a:p>
          <a:p>
            <a:pPr marL="514350" indent="-514350">
              <a:buFont typeface="+mj-lt"/>
              <a:buAutoNum type="arabicPeriod"/>
            </a:pPr>
            <a:r>
              <a:rPr lang="en-US" b="1" dirty="0">
                <a:solidFill>
                  <a:schemeClr val="bg2"/>
                </a:solidFill>
              </a:rPr>
              <a:t>Healthy media diet</a:t>
            </a:r>
          </a:p>
          <a:p>
            <a:pPr marL="514350" indent="-514350">
              <a:buFont typeface="+mj-lt"/>
              <a:buAutoNum type="arabicPeriod"/>
            </a:pPr>
            <a:r>
              <a:rPr lang="en-US" b="1" dirty="0">
                <a:solidFill>
                  <a:schemeClr val="bg2"/>
                </a:solidFill>
              </a:rPr>
              <a:t>Media mentors</a:t>
            </a:r>
          </a:p>
          <a:p>
            <a:endParaRPr lang="en-US" dirty="0"/>
          </a:p>
          <a:p>
            <a:endParaRPr lang="en-US" dirty="0"/>
          </a:p>
        </p:txBody>
      </p:sp>
    </p:spTree>
    <p:extLst>
      <p:ext uri="{BB962C8B-B14F-4D97-AF65-F5344CB8AC3E}">
        <p14:creationId xmlns:p14="http://schemas.microsoft.com/office/powerpoint/2010/main" val="3802508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63313-4A48-C24F-AC39-B00BD033FB28}"/>
              </a:ext>
            </a:extLst>
          </p:cNvPr>
          <p:cNvSpPr>
            <a:spLocks noGrp="1"/>
          </p:cNvSpPr>
          <p:nvPr>
            <p:ph type="title"/>
          </p:nvPr>
        </p:nvSpPr>
        <p:spPr>
          <a:xfrm>
            <a:off x="807155" y="290667"/>
            <a:ext cx="8229600" cy="1143000"/>
          </a:xfrm>
        </p:spPr>
        <p:txBody>
          <a:bodyPr anchor="ctr">
            <a:normAutofit/>
          </a:bodyPr>
          <a:lstStyle/>
          <a:p>
            <a:r>
              <a:rPr lang="en-US" sz="3200" dirty="0">
                <a:solidFill>
                  <a:srgbClr val="DC6148"/>
                </a:solidFill>
              </a:rPr>
              <a:t>Relationships matter most</a:t>
            </a:r>
          </a:p>
        </p:txBody>
      </p:sp>
      <p:sp>
        <p:nvSpPr>
          <p:cNvPr id="17" name="Text Placeholder 2">
            <a:extLst>
              <a:ext uri="{FF2B5EF4-FFF2-40B4-BE49-F238E27FC236}">
                <a16:creationId xmlns:a16="http://schemas.microsoft.com/office/drawing/2014/main" id="{72AF0541-AA6C-4B3C-AF23-8868E61E7F1A}"/>
              </a:ext>
            </a:extLst>
          </p:cNvPr>
          <p:cNvSpPr>
            <a:spLocks noGrp="1"/>
          </p:cNvSpPr>
          <p:nvPr>
            <p:ph type="body" idx="1"/>
          </p:nvPr>
        </p:nvSpPr>
        <p:spPr>
          <a:xfrm>
            <a:off x="807153" y="1291228"/>
            <a:ext cx="4713114" cy="870106"/>
          </a:xfrm>
        </p:spPr>
        <p:txBody>
          <a:bodyPr>
            <a:noAutofit/>
          </a:bodyPr>
          <a:lstStyle/>
          <a:p>
            <a:r>
              <a:rPr lang="en-US" dirty="0">
                <a:solidFill>
                  <a:schemeClr val="accent6"/>
                </a:solidFill>
              </a:rPr>
              <a:t>Using media together leads to more learning </a:t>
            </a:r>
          </a:p>
        </p:txBody>
      </p:sp>
      <p:sp>
        <p:nvSpPr>
          <p:cNvPr id="4" name="Subtitle 3">
            <a:extLst>
              <a:ext uri="{FF2B5EF4-FFF2-40B4-BE49-F238E27FC236}">
                <a16:creationId xmlns:a16="http://schemas.microsoft.com/office/drawing/2014/main" id="{ED9AF149-66BB-3C48-A26E-C257CE654BEF}"/>
              </a:ext>
            </a:extLst>
          </p:cNvPr>
          <p:cNvSpPr>
            <a:spLocks noGrp="1"/>
          </p:cNvSpPr>
          <p:nvPr>
            <p:ph sz="half" idx="2"/>
          </p:nvPr>
        </p:nvSpPr>
        <p:spPr>
          <a:xfrm>
            <a:off x="805567" y="2315082"/>
            <a:ext cx="4040188" cy="3659662"/>
          </a:xfrm>
        </p:spPr>
        <p:txBody>
          <a:bodyPr>
            <a:normAutofit/>
          </a:bodyPr>
          <a:lstStyle/>
          <a:p>
            <a:pPr marL="236538" lvl="1" indent="-228600" defTabSz="914400">
              <a:lnSpc>
                <a:spcPct val="90000"/>
              </a:lnSpc>
              <a:spcBef>
                <a:spcPts val="0"/>
              </a:spcBef>
              <a:spcAft>
                <a:spcPts val="1800"/>
              </a:spcAft>
              <a:buClr>
                <a:srgbClr val="7B8284"/>
              </a:buClr>
              <a:buSzPct val="99000"/>
              <a:buFont typeface="Arial" panose="020B0604020202020204" pitchFamily="34" charset="0"/>
              <a:buChar char="•"/>
            </a:pPr>
            <a:r>
              <a:rPr lang="en-US" sz="1900" b="1" dirty="0">
                <a:solidFill>
                  <a:schemeClr val="accent6"/>
                </a:solidFill>
              </a:rPr>
              <a:t>Co-viewing</a:t>
            </a:r>
            <a:r>
              <a:rPr lang="en-US" sz="1900" dirty="0">
                <a:solidFill>
                  <a:schemeClr val="accent6"/>
                </a:solidFill>
              </a:rPr>
              <a:t> and </a:t>
            </a:r>
            <a:r>
              <a:rPr lang="en-US" sz="1900" b="1" dirty="0">
                <a:solidFill>
                  <a:schemeClr val="accent6"/>
                </a:solidFill>
              </a:rPr>
              <a:t>joint engagement </a:t>
            </a:r>
            <a:r>
              <a:rPr lang="en-US" sz="1900" dirty="0">
                <a:solidFill>
                  <a:schemeClr val="accent6"/>
                </a:solidFill>
              </a:rPr>
              <a:t>matter</a:t>
            </a:r>
          </a:p>
          <a:p>
            <a:pPr marL="236538" lvl="1" indent="-228600" defTabSz="914400">
              <a:lnSpc>
                <a:spcPct val="90000"/>
              </a:lnSpc>
              <a:spcBef>
                <a:spcPts val="0"/>
              </a:spcBef>
              <a:spcAft>
                <a:spcPts val="1800"/>
              </a:spcAft>
              <a:buClr>
                <a:srgbClr val="7B8284"/>
              </a:buClr>
              <a:buSzPct val="99000"/>
              <a:buFont typeface="Arial" panose="020B0604020202020204" pitchFamily="34" charset="0"/>
              <a:buChar char="•"/>
            </a:pPr>
            <a:r>
              <a:rPr lang="en-US" sz="1900" dirty="0">
                <a:solidFill>
                  <a:schemeClr val="accent6"/>
                </a:solidFill>
              </a:rPr>
              <a:t>Lessons from </a:t>
            </a:r>
            <a:r>
              <a:rPr lang="en-US" sz="1900" b="1" dirty="0">
                <a:solidFill>
                  <a:schemeClr val="accent6"/>
                </a:solidFill>
              </a:rPr>
              <a:t>early literacy </a:t>
            </a:r>
            <a:r>
              <a:rPr lang="en-US" sz="1900" dirty="0">
                <a:solidFill>
                  <a:schemeClr val="accent6"/>
                </a:solidFill>
              </a:rPr>
              <a:t>and </a:t>
            </a:r>
            <a:r>
              <a:rPr lang="en-US" sz="1900" b="1" dirty="0">
                <a:solidFill>
                  <a:schemeClr val="accent6"/>
                </a:solidFill>
              </a:rPr>
              <a:t>language development </a:t>
            </a:r>
            <a:r>
              <a:rPr lang="en-US" sz="1900" dirty="0">
                <a:solidFill>
                  <a:schemeClr val="accent6"/>
                </a:solidFill>
              </a:rPr>
              <a:t>matter</a:t>
            </a:r>
          </a:p>
          <a:p>
            <a:pPr marL="236538" lvl="1" indent="-228600" defTabSz="914400">
              <a:lnSpc>
                <a:spcPct val="90000"/>
              </a:lnSpc>
              <a:spcBef>
                <a:spcPts val="0"/>
              </a:spcBef>
              <a:spcAft>
                <a:spcPts val="1800"/>
              </a:spcAft>
              <a:buClr>
                <a:srgbClr val="7B8284"/>
              </a:buClr>
              <a:buSzPct val="99000"/>
              <a:buFont typeface="Arial" panose="020B0604020202020204" pitchFamily="34" charset="0"/>
              <a:buChar char="•"/>
            </a:pPr>
            <a:r>
              <a:rPr lang="en-US" sz="1900" b="1" dirty="0">
                <a:solidFill>
                  <a:schemeClr val="accent6"/>
                </a:solidFill>
              </a:rPr>
              <a:t>Socially contingent interactions </a:t>
            </a:r>
            <a:r>
              <a:rPr lang="en-US" sz="1900" dirty="0">
                <a:solidFill>
                  <a:schemeClr val="accent6"/>
                </a:solidFill>
              </a:rPr>
              <a:t>matter</a:t>
            </a:r>
          </a:p>
          <a:p>
            <a:pPr marL="236538" lvl="1" indent="-228600" defTabSz="914400">
              <a:lnSpc>
                <a:spcPct val="90000"/>
              </a:lnSpc>
              <a:spcBef>
                <a:spcPts val="0"/>
              </a:spcBef>
              <a:spcAft>
                <a:spcPts val="1800"/>
              </a:spcAft>
              <a:buClr>
                <a:srgbClr val="7B8284"/>
              </a:buClr>
              <a:buSzPct val="99000"/>
              <a:buFont typeface="Arial" panose="020B0604020202020204" pitchFamily="34" charset="0"/>
              <a:buChar char="•"/>
            </a:pPr>
            <a:r>
              <a:rPr lang="en-US" sz="1900" dirty="0">
                <a:solidFill>
                  <a:schemeClr val="accent6"/>
                </a:solidFill>
              </a:rPr>
              <a:t>Look for </a:t>
            </a:r>
            <a:r>
              <a:rPr lang="en-US" sz="1900" b="1" dirty="0">
                <a:solidFill>
                  <a:schemeClr val="accent6"/>
                </a:solidFill>
              </a:rPr>
              <a:t>interactive media plus interactions with others</a:t>
            </a:r>
          </a:p>
          <a:p>
            <a:pPr>
              <a:lnSpc>
                <a:spcPct val="90000"/>
              </a:lnSpc>
            </a:pPr>
            <a:endParaRPr lang="en-US" sz="1900" dirty="0">
              <a:solidFill>
                <a:schemeClr val="accent6"/>
              </a:solidFill>
            </a:endParaRPr>
          </a:p>
        </p:txBody>
      </p:sp>
      <p:sp>
        <p:nvSpPr>
          <p:cNvPr id="12" name="TextBox 11">
            <a:extLst>
              <a:ext uri="{FF2B5EF4-FFF2-40B4-BE49-F238E27FC236}">
                <a16:creationId xmlns:a16="http://schemas.microsoft.com/office/drawing/2014/main" id="{800984F9-7502-714D-B7CE-C81E91A1C336}"/>
              </a:ext>
            </a:extLst>
          </p:cNvPr>
          <p:cNvSpPr txBox="1"/>
          <p:nvPr/>
        </p:nvSpPr>
        <p:spPr>
          <a:xfrm>
            <a:off x="805567" y="5373555"/>
            <a:ext cx="7965900" cy="693796"/>
          </a:xfrm>
          <a:prstGeom prst="rect">
            <a:avLst/>
          </a:prstGeom>
        </p:spPr>
        <p:txBody>
          <a:bodyPr rtlCol="0" anchor="b">
            <a:noAutofit/>
          </a:bodyPr>
          <a:lstStyle/>
          <a:p>
            <a:pPr>
              <a:lnSpc>
                <a:spcPct val="90000"/>
              </a:lnSpc>
              <a:spcAft>
                <a:spcPts val="600"/>
              </a:spcAft>
            </a:pPr>
            <a:r>
              <a:rPr lang="en-US" sz="2800" i="1" dirty="0">
                <a:solidFill>
                  <a:schemeClr val="accent6"/>
                </a:solidFill>
              </a:rPr>
              <a:t>Quality time together can include screens.</a:t>
            </a:r>
          </a:p>
        </p:txBody>
      </p:sp>
      <p:pic>
        <p:nvPicPr>
          <p:cNvPr id="27" name="Picture 26" descr="A person holding a dog&#10;&#10;Description automatically generated">
            <a:extLst>
              <a:ext uri="{FF2B5EF4-FFF2-40B4-BE49-F238E27FC236}">
                <a16:creationId xmlns:a16="http://schemas.microsoft.com/office/drawing/2014/main" id="{B670D519-9DD8-EF4B-BC09-44250F528A03}"/>
              </a:ext>
            </a:extLst>
          </p:cNvPr>
          <p:cNvPicPr>
            <a:picLocks noChangeAspect="1"/>
          </p:cNvPicPr>
          <p:nvPr/>
        </p:nvPicPr>
        <p:blipFill rotWithShape="1">
          <a:blip r:embed="rId3"/>
          <a:srcRect l="24269" r="16392" b="1"/>
          <a:stretch/>
        </p:blipFill>
        <p:spPr>
          <a:xfrm>
            <a:off x="5878416" y="1433667"/>
            <a:ext cx="3265584" cy="3659662"/>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1326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D4C58F-1CF0-2F46-9B99-2E2925DF40E7}"/>
              </a:ext>
            </a:extLst>
          </p:cNvPr>
          <p:cNvSpPr txBox="1"/>
          <p:nvPr/>
        </p:nvSpPr>
        <p:spPr>
          <a:xfrm>
            <a:off x="457200" y="274638"/>
            <a:ext cx="8229600" cy="1143000"/>
          </a:xfrm>
          <a:prstGeom prst="rect">
            <a:avLst/>
          </a:prstGeom>
        </p:spPr>
        <p:txBody>
          <a:bodyPr vert="horz" lIns="91440" tIns="45720" rIns="91440" bIns="45720" rtlCol="0" anchor="ctr">
            <a:normAutofit/>
          </a:bodyPr>
          <a:lstStyle/>
          <a:p>
            <a:pPr>
              <a:spcBef>
                <a:spcPct val="0"/>
              </a:spcBef>
              <a:spcAft>
                <a:spcPts val="600"/>
              </a:spcAft>
            </a:pPr>
            <a:r>
              <a:rPr lang="en-US" sz="2800" b="1" kern="1200" dirty="0">
                <a:solidFill>
                  <a:srgbClr val="DC6148"/>
                </a:solidFill>
                <a:latin typeface="Arial"/>
                <a:ea typeface="+mj-ea"/>
                <a:cs typeface="Arial"/>
              </a:rPr>
              <a:t>Avoid the false dichotomy</a:t>
            </a:r>
          </a:p>
        </p:txBody>
      </p:sp>
      <p:pic>
        <p:nvPicPr>
          <p:cNvPr id="19" name="Picture 18" descr="A red stop sign sitting on the ground&#10;&#10;Description automatically generated">
            <a:extLst>
              <a:ext uri="{FF2B5EF4-FFF2-40B4-BE49-F238E27FC236}">
                <a16:creationId xmlns:a16="http://schemas.microsoft.com/office/drawing/2014/main" id="{36EB536C-BD20-5346-9FA6-159BDD3E7A92}"/>
              </a:ext>
            </a:extLst>
          </p:cNvPr>
          <p:cNvPicPr>
            <a:picLocks noChangeAspect="1"/>
          </p:cNvPicPr>
          <p:nvPr/>
        </p:nvPicPr>
        <p:blipFill>
          <a:blip r:embed="rId3"/>
          <a:stretch>
            <a:fillRect/>
          </a:stretch>
        </p:blipFill>
        <p:spPr>
          <a:xfrm>
            <a:off x="457200" y="1535113"/>
            <a:ext cx="4040188" cy="3014601"/>
          </a:xfrm>
          <a:prstGeom prst="rect">
            <a:avLst/>
          </a:prstGeom>
          <a:noFill/>
          <a:ln>
            <a:noFill/>
          </a:ln>
          <a:effectLst/>
        </p:spPr>
      </p:pic>
      <p:sp>
        <p:nvSpPr>
          <p:cNvPr id="10" name="TextBox 9">
            <a:extLst>
              <a:ext uri="{FF2B5EF4-FFF2-40B4-BE49-F238E27FC236}">
                <a16:creationId xmlns:a16="http://schemas.microsoft.com/office/drawing/2014/main" id="{D8F53BC6-61E2-DA44-93C9-72DB95684BB5}"/>
              </a:ext>
            </a:extLst>
          </p:cNvPr>
          <p:cNvSpPr txBox="1"/>
          <p:nvPr/>
        </p:nvSpPr>
        <p:spPr>
          <a:xfrm>
            <a:off x="357630" y="4526959"/>
            <a:ext cx="4196203" cy="959442"/>
          </a:xfrm>
          <a:prstGeom prst="rect">
            <a:avLst/>
          </a:prstGeom>
        </p:spPr>
        <p:txBody>
          <a:bodyPr vert="horz" lIns="91440" tIns="45720" rIns="91440" bIns="45720" rtlCol="0" anchor="b">
            <a:normAutofit/>
          </a:bodyPr>
          <a:lstStyle/>
          <a:p>
            <a:pPr>
              <a:lnSpc>
                <a:spcPct val="90000"/>
              </a:lnSpc>
              <a:spcBef>
                <a:spcPct val="20000"/>
              </a:spcBef>
            </a:pPr>
            <a:r>
              <a:rPr lang="en-US" b="1" i="1" kern="1200" dirty="0">
                <a:latin typeface="Arial"/>
                <a:ea typeface="+mn-ea"/>
                <a:cs typeface="Arial"/>
              </a:rPr>
              <a:t>You can address problematic screen use </a:t>
            </a:r>
            <a:r>
              <a:rPr lang="en-US" b="1" i="1" u="sng" kern="1200" dirty="0">
                <a:latin typeface="Arial"/>
                <a:ea typeface="+mn-ea"/>
                <a:cs typeface="Arial"/>
              </a:rPr>
              <a:t>and</a:t>
            </a:r>
            <a:r>
              <a:rPr lang="en-US" b="1" i="1" kern="1200" dirty="0">
                <a:latin typeface="Arial"/>
                <a:ea typeface="+mn-ea"/>
                <a:cs typeface="Arial"/>
              </a:rPr>
              <a:t> find ways to maximize benefits—it’s never either/or.</a:t>
            </a:r>
          </a:p>
        </p:txBody>
      </p:sp>
      <p:sp>
        <p:nvSpPr>
          <p:cNvPr id="7" name="Subtitle 5">
            <a:extLst>
              <a:ext uri="{FF2B5EF4-FFF2-40B4-BE49-F238E27FC236}">
                <a16:creationId xmlns:a16="http://schemas.microsoft.com/office/drawing/2014/main" id="{22B72DD1-D7D4-6540-A152-B003A6192489}"/>
              </a:ext>
            </a:extLst>
          </p:cNvPr>
          <p:cNvSpPr txBox="1">
            <a:spLocks/>
          </p:cNvSpPr>
          <p:nvPr/>
        </p:nvSpPr>
        <p:spPr>
          <a:xfrm>
            <a:off x="5002655" y="1534937"/>
            <a:ext cx="3684145" cy="4154487"/>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Font typeface="Arial" panose="020B0604020202020204" pitchFamily="34" charset="0"/>
              <a:buChar char="•"/>
              <a:defRPr sz="3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3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3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3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3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Aft>
                <a:spcPts val="1200"/>
              </a:spcAft>
              <a:buClr>
                <a:srgbClr val="7B8284"/>
              </a:buClr>
              <a:buNone/>
            </a:pPr>
            <a:r>
              <a:rPr lang="en-US" sz="2000" dirty="0"/>
              <a:t>It’s not either/or</a:t>
            </a:r>
          </a:p>
          <a:p>
            <a:pPr marL="0" indent="0">
              <a:lnSpc>
                <a:spcPct val="90000"/>
              </a:lnSpc>
              <a:spcAft>
                <a:spcPts val="1200"/>
              </a:spcAft>
              <a:buClr>
                <a:srgbClr val="7B8284"/>
              </a:buClr>
              <a:buNone/>
            </a:pPr>
            <a:r>
              <a:rPr lang="en-US" sz="2000" dirty="0"/>
              <a:t>It’s not all tech or no tech</a:t>
            </a:r>
          </a:p>
          <a:p>
            <a:pPr marL="0" indent="0">
              <a:lnSpc>
                <a:spcPct val="90000"/>
              </a:lnSpc>
              <a:spcAft>
                <a:spcPts val="1200"/>
              </a:spcAft>
              <a:buClr>
                <a:srgbClr val="7B8284"/>
              </a:buClr>
              <a:buNone/>
            </a:pPr>
            <a:r>
              <a:rPr lang="en-US" sz="2000" dirty="0"/>
              <a:t>It’s not tech or play</a:t>
            </a:r>
          </a:p>
          <a:p>
            <a:pPr marL="0" indent="0">
              <a:lnSpc>
                <a:spcPct val="90000"/>
              </a:lnSpc>
              <a:spcAft>
                <a:spcPts val="1200"/>
              </a:spcAft>
              <a:buClr>
                <a:srgbClr val="7B8284"/>
              </a:buClr>
              <a:buNone/>
            </a:pPr>
            <a:r>
              <a:rPr lang="en-US" sz="2000" dirty="0"/>
              <a:t>It’s not tech or nature</a:t>
            </a:r>
          </a:p>
          <a:p>
            <a:pPr marL="0" indent="0">
              <a:lnSpc>
                <a:spcPct val="90000"/>
              </a:lnSpc>
              <a:spcAft>
                <a:spcPts val="1200"/>
              </a:spcAft>
              <a:buClr>
                <a:srgbClr val="7B8284"/>
              </a:buClr>
              <a:buNone/>
            </a:pPr>
            <a:r>
              <a:rPr lang="en-US" sz="2000" dirty="0"/>
              <a:t>It’s not screens are bad or screens are good</a:t>
            </a:r>
            <a:endParaRPr lang="en-US" sz="2000" i="1" dirty="0"/>
          </a:p>
          <a:p>
            <a:pPr marL="0" indent="0">
              <a:lnSpc>
                <a:spcPct val="90000"/>
              </a:lnSpc>
              <a:spcAft>
                <a:spcPts val="1200"/>
              </a:spcAft>
              <a:buClr>
                <a:srgbClr val="7B8284"/>
              </a:buClr>
              <a:buNone/>
            </a:pPr>
            <a:r>
              <a:rPr lang="en-US" sz="2000" dirty="0"/>
              <a:t>It’s not “children are more isolated than ever” or “children are more connected than ever”</a:t>
            </a:r>
          </a:p>
          <a:p>
            <a:pPr marL="0" indent="0">
              <a:lnSpc>
                <a:spcPct val="90000"/>
              </a:lnSpc>
              <a:spcAft>
                <a:spcPts val="1200"/>
              </a:spcAft>
              <a:buClr>
                <a:srgbClr val="7B8284"/>
              </a:buClr>
              <a:buNone/>
            </a:pPr>
            <a:endParaRPr lang="en-US" sz="2000" dirty="0"/>
          </a:p>
        </p:txBody>
      </p:sp>
    </p:spTree>
    <p:extLst>
      <p:ext uri="{BB962C8B-B14F-4D97-AF65-F5344CB8AC3E}">
        <p14:creationId xmlns:p14="http://schemas.microsoft.com/office/powerpoint/2010/main" val="786891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D8F860EF-678A-AD4A-A651-82F4EBC41D1C}"/>
              </a:ext>
            </a:extLst>
          </p:cNvPr>
          <p:cNvSpPr txBox="1">
            <a:spLocks/>
          </p:cNvSpPr>
          <p:nvPr/>
        </p:nvSpPr>
        <p:spPr>
          <a:xfrm>
            <a:off x="609816" y="736368"/>
            <a:ext cx="7397358" cy="53695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Arial"/>
                <a:ea typeface="+mj-ea"/>
                <a:cs typeface="Arial"/>
              </a:defRPr>
            </a:lvl1pPr>
          </a:lstStyle>
          <a:p>
            <a:pPr>
              <a:spcAft>
                <a:spcPts val="600"/>
              </a:spcAft>
            </a:pPr>
            <a:r>
              <a:rPr lang="en-US" sz="2800" b="1" kern="1200" baseline="0" dirty="0">
                <a:solidFill>
                  <a:srgbClr val="DC6148"/>
                </a:solidFill>
                <a:latin typeface="Arial"/>
                <a:ea typeface="+mj-ea"/>
                <a:cs typeface="Arial"/>
              </a:rPr>
              <a:t>Not all screens are created equal</a:t>
            </a:r>
          </a:p>
        </p:txBody>
      </p:sp>
      <p:sp>
        <p:nvSpPr>
          <p:cNvPr id="2" name="TextBox 1">
            <a:extLst>
              <a:ext uri="{FF2B5EF4-FFF2-40B4-BE49-F238E27FC236}">
                <a16:creationId xmlns:a16="http://schemas.microsoft.com/office/drawing/2014/main" id="{270B7879-8DB2-0744-87E7-F6FEB8DF96E6}"/>
              </a:ext>
            </a:extLst>
          </p:cNvPr>
          <p:cNvSpPr txBox="1"/>
          <p:nvPr/>
        </p:nvSpPr>
        <p:spPr>
          <a:xfrm>
            <a:off x="191911" y="5690949"/>
            <a:ext cx="8110567" cy="559576"/>
          </a:xfrm>
          <a:prstGeom prst="rect">
            <a:avLst/>
          </a:prstGeom>
        </p:spPr>
        <p:txBody>
          <a:bodyPr vert="horz" lIns="91440" tIns="45720" rIns="91440" bIns="45720" rtlCol="0" anchor="b">
            <a:noAutofit/>
          </a:bodyPr>
          <a:lstStyle/>
          <a:p>
            <a:pPr algn="r">
              <a:spcBef>
                <a:spcPct val="20000"/>
              </a:spcBef>
            </a:pPr>
            <a:r>
              <a:rPr lang="en-US" i="1" kern="1200" dirty="0">
                <a:solidFill>
                  <a:srgbClr val="595A59"/>
                </a:solidFill>
                <a:latin typeface="Arial"/>
                <a:ea typeface="+mn-ea"/>
                <a:cs typeface="Arial"/>
              </a:rPr>
              <a:t>What we do on screens and how we do it is more important than time spent.</a:t>
            </a:r>
            <a:br>
              <a:rPr lang="en-US" i="1" kern="1200" dirty="0">
                <a:solidFill>
                  <a:srgbClr val="595A59"/>
                </a:solidFill>
                <a:latin typeface="Arial"/>
                <a:ea typeface="+mn-ea"/>
                <a:cs typeface="Arial"/>
              </a:rPr>
            </a:br>
            <a:r>
              <a:rPr lang="en-US" sz="1600" kern="1200" dirty="0">
                <a:solidFill>
                  <a:srgbClr val="595A59"/>
                </a:solidFill>
                <a:latin typeface="Arial"/>
                <a:ea typeface="+mn-ea"/>
                <a:cs typeface="Arial"/>
              </a:rPr>
              <a:t>Common Sense Media</a:t>
            </a:r>
          </a:p>
        </p:txBody>
      </p:sp>
      <p:pic>
        <p:nvPicPr>
          <p:cNvPr id="5" name="Picture 4">
            <a:extLst>
              <a:ext uri="{FF2B5EF4-FFF2-40B4-BE49-F238E27FC236}">
                <a16:creationId xmlns:a16="http://schemas.microsoft.com/office/drawing/2014/main" id="{7EC5DCE2-AA56-DA45-8EE8-766A90FEDCE7}"/>
              </a:ext>
            </a:extLst>
          </p:cNvPr>
          <p:cNvPicPr>
            <a:picLocks noChangeAspect="1"/>
          </p:cNvPicPr>
          <p:nvPr/>
        </p:nvPicPr>
        <p:blipFill>
          <a:blip r:embed="rId3"/>
          <a:stretch>
            <a:fillRect/>
          </a:stretch>
        </p:blipFill>
        <p:spPr>
          <a:xfrm>
            <a:off x="517120" y="1421754"/>
            <a:ext cx="7785358" cy="4120766"/>
          </a:xfrm>
          <a:prstGeom prst="rect">
            <a:avLst/>
          </a:prstGeom>
        </p:spPr>
      </p:pic>
    </p:spTree>
    <p:extLst>
      <p:ext uri="{BB962C8B-B14F-4D97-AF65-F5344CB8AC3E}">
        <p14:creationId xmlns:p14="http://schemas.microsoft.com/office/powerpoint/2010/main" val="1680520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99180" y="460382"/>
            <a:ext cx="7112099" cy="66845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defRPr>
            </a:lvl9pPr>
          </a:lstStyle>
          <a:p>
            <a:pPr>
              <a:spcAft>
                <a:spcPts val="600"/>
              </a:spcAft>
            </a:pPr>
            <a:r>
              <a:rPr lang="en-US" sz="3100" b="1" dirty="0">
                <a:solidFill>
                  <a:srgbClr val="DC6148"/>
                </a:solidFill>
              </a:rPr>
              <a:t>Reimagine screen time as beneficial</a:t>
            </a:r>
          </a:p>
        </p:txBody>
      </p:sp>
      <p:sp>
        <p:nvSpPr>
          <p:cNvPr id="7" name="Rectangle 3"/>
          <p:cNvSpPr txBox="1">
            <a:spLocks noChangeArrowheads="1"/>
          </p:cNvSpPr>
          <p:nvPr/>
        </p:nvSpPr>
        <p:spPr>
          <a:xfrm>
            <a:off x="726331" y="1342871"/>
            <a:ext cx="5596647" cy="4846205"/>
          </a:xfrm>
          <a:prstGeom prst="rect">
            <a:avLst/>
          </a:prstGeom>
          <a:extLst>
            <a:ext uri="{91240B29-F687-4f45-9708-019B960494DF}">
              <a14:hiddenLine xmlns="" xmlns:a14="http://schemas.microsoft.com/office/drawing/2010/main" w="19050" cmpd="sng">
                <a:solidFill>
                  <a:srgbClr val="D60093"/>
                </a:solidFill>
                <a:miter lim="800000"/>
                <a:headEnd/>
                <a:tailEnd/>
              </a14:hiddenLine>
            </a:ext>
          </a:extLst>
        </p:spPr>
        <p:txBody>
          <a:bodyPr vert="horz" lIns="91368" tIns="45684" rIns="91368" bIns="45684" rtlCol="0">
            <a:noAutofit/>
          </a:bodyPr>
          <a:lstStyle>
            <a:lvl1pPr marL="342578" indent="-342578" algn="l" defTabSz="456770" rtl="0" eaLnBrk="1" latinLnBrk="0" hangingPunct="1">
              <a:spcBef>
                <a:spcPct val="20000"/>
              </a:spcBef>
              <a:buFont typeface="Arial"/>
              <a:buChar char="•"/>
              <a:defRPr sz="3200" kern="1200">
                <a:solidFill>
                  <a:schemeClr val="tx1"/>
                </a:solidFill>
                <a:latin typeface="+mn-lt"/>
                <a:ea typeface="+mn-ea"/>
                <a:cs typeface="+mn-cs"/>
              </a:defRPr>
            </a:lvl1pPr>
            <a:lvl2pPr marL="742301" indent="-285498" algn="l" defTabSz="456770" rtl="0" eaLnBrk="1" latinLnBrk="0" hangingPunct="1">
              <a:spcBef>
                <a:spcPct val="20000"/>
              </a:spcBef>
              <a:buFont typeface="Arial"/>
              <a:buChar char="–"/>
              <a:defRPr sz="2800" kern="1200">
                <a:solidFill>
                  <a:schemeClr val="tx1"/>
                </a:solidFill>
                <a:latin typeface="+mn-lt"/>
                <a:ea typeface="+mn-ea"/>
                <a:cs typeface="+mn-cs"/>
              </a:defRPr>
            </a:lvl2pPr>
            <a:lvl3pPr marL="1141975" indent="-228384" algn="l" defTabSz="456770" rtl="0" eaLnBrk="1" latinLnBrk="0" hangingPunct="1">
              <a:spcBef>
                <a:spcPct val="20000"/>
              </a:spcBef>
              <a:buFont typeface="Arial"/>
              <a:buChar char="•"/>
              <a:defRPr sz="2400" kern="1200">
                <a:solidFill>
                  <a:schemeClr val="tx1"/>
                </a:solidFill>
                <a:latin typeface="+mn-lt"/>
                <a:ea typeface="+mn-ea"/>
                <a:cs typeface="+mn-cs"/>
              </a:defRPr>
            </a:lvl3pPr>
            <a:lvl4pPr marL="1598760" indent="-228384" algn="l" defTabSz="456770" rtl="0" eaLnBrk="1" latinLnBrk="0" hangingPunct="1">
              <a:spcBef>
                <a:spcPct val="20000"/>
              </a:spcBef>
              <a:buFont typeface="Arial"/>
              <a:buChar char="–"/>
              <a:defRPr sz="2000" kern="1200">
                <a:solidFill>
                  <a:schemeClr val="tx1"/>
                </a:solidFill>
                <a:latin typeface="+mn-lt"/>
                <a:ea typeface="+mn-ea"/>
                <a:cs typeface="+mn-cs"/>
              </a:defRPr>
            </a:lvl4pPr>
            <a:lvl5pPr marL="2055563" indent="-228384" algn="l" defTabSz="456770" rtl="0" eaLnBrk="1" latinLnBrk="0" hangingPunct="1">
              <a:spcBef>
                <a:spcPct val="20000"/>
              </a:spcBef>
              <a:buFont typeface="Arial"/>
              <a:buChar char="»"/>
              <a:defRPr sz="2000" kern="1200">
                <a:solidFill>
                  <a:schemeClr val="tx1"/>
                </a:solidFill>
                <a:latin typeface="+mn-lt"/>
                <a:ea typeface="+mn-ea"/>
                <a:cs typeface="+mn-cs"/>
              </a:defRPr>
            </a:lvl5pPr>
            <a:lvl6pPr marL="2512332" indent="-228384" algn="l" defTabSz="456770" rtl="0" eaLnBrk="1" latinLnBrk="0" hangingPunct="1">
              <a:spcBef>
                <a:spcPct val="20000"/>
              </a:spcBef>
              <a:buFont typeface="Arial"/>
              <a:buChar char="•"/>
              <a:defRPr sz="2000" kern="1200">
                <a:solidFill>
                  <a:schemeClr val="tx1"/>
                </a:solidFill>
                <a:latin typeface="+mn-lt"/>
                <a:ea typeface="+mn-ea"/>
                <a:cs typeface="+mn-cs"/>
              </a:defRPr>
            </a:lvl6pPr>
            <a:lvl7pPr marL="2969136" indent="-228384" algn="l" defTabSz="456770" rtl="0" eaLnBrk="1" latinLnBrk="0" hangingPunct="1">
              <a:spcBef>
                <a:spcPct val="20000"/>
              </a:spcBef>
              <a:buFont typeface="Arial"/>
              <a:buChar char="•"/>
              <a:defRPr sz="2000" kern="1200">
                <a:solidFill>
                  <a:schemeClr val="tx1"/>
                </a:solidFill>
                <a:latin typeface="+mn-lt"/>
                <a:ea typeface="+mn-ea"/>
                <a:cs typeface="+mn-cs"/>
              </a:defRPr>
            </a:lvl7pPr>
            <a:lvl8pPr marL="3425922" indent="-228384" algn="l" defTabSz="456770" rtl="0" eaLnBrk="1" latinLnBrk="0" hangingPunct="1">
              <a:spcBef>
                <a:spcPct val="20000"/>
              </a:spcBef>
              <a:buFont typeface="Arial"/>
              <a:buChar char="•"/>
              <a:defRPr sz="2000" kern="1200">
                <a:solidFill>
                  <a:schemeClr val="tx1"/>
                </a:solidFill>
                <a:latin typeface="+mn-lt"/>
                <a:ea typeface="+mn-ea"/>
                <a:cs typeface="+mn-cs"/>
              </a:defRPr>
            </a:lvl8pPr>
            <a:lvl9pPr marL="3882708" indent="-228384" algn="l" defTabSz="456770" rtl="0" eaLnBrk="1" latinLnBrk="0" hangingPunct="1">
              <a:spcBef>
                <a:spcPct val="20000"/>
              </a:spcBef>
              <a:buFont typeface="Arial"/>
              <a:buChar char="•"/>
              <a:defRPr sz="2000" kern="1200">
                <a:solidFill>
                  <a:schemeClr val="tx1"/>
                </a:solidFill>
                <a:latin typeface="+mn-lt"/>
                <a:ea typeface="+mn-ea"/>
                <a:cs typeface="+mn-cs"/>
              </a:defRPr>
            </a:lvl9pPr>
          </a:lstStyle>
          <a:p>
            <a:pPr marL="230188" indent="-230188">
              <a:spcBef>
                <a:spcPts val="0"/>
              </a:spcBef>
              <a:spcAft>
                <a:spcPts val="1800"/>
              </a:spcAft>
              <a:buClr>
                <a:srgbClr val="7B8284"/>
              </a:buClr>
            </a:pPr>
            <a:r>
              <a:rPr lang="en-US" sz="2000" b="1" dirty="0">
                <a:solidFill>
                  <a:srgbClr val="DC6148"/>
                </a:solidFill>
              </a:rPr>
              <a:t>Active</a:t>
            </a:r>
            <a:r>
              <a:rPr lang="en-US" sz="2000" dirty="0">
                <a:solidFill>
                  <a:srgbClr val="7B8284"/>
                </a:solidFill>
              </a:rPr>
              <a:t> not passive or sedentary</a:t>
            </a:r>
          </a:p>
          <a:p>
            <a:pPr marL="230188" indent="-230188">
              <a:spcBef>
                <a:spcPts val="0"/>
              </a:spcBef>
              <a:spcAft>
                <a:spcPts val="1800"/>
              </a:spcAft>
              <a:buClr>
                <a:srgbClr val="7B8284"/>
              </a:buClr>
            </a:pPr>
            <a:r>
              <a:rPr lang="en-US" sz="2000" b="1" dirty="0">
                <a:solidFill>
                  <a:srgbClr val="DC6148"/>
                </a:solidFill>
              </a:rPr>
              <a:t>Interactive</a:t>
            </a:r>
            <a:r>
              <a:rPr lang="en-US" sz="2000" b="1" dirty="0">
                <a:solidFill>
                  <a:srgbClr val="7B8284"/>
                </a:solidFill>
              </a:rPr>
              <a:t> </a:t>
            </a:r>
            <a:r>
              <a:rPr lang="en-US" sz="2000" dirty="0">
                <a:solidFill>
                  <a:srgbClr val="7B8284"/>
                </a:solidFill>
              </a:rPr>
              <a:t>not isolating</a:t>
            </a:r>
          </a:p>
          <a:p>
            <a:pPr marL="230188" indent="-230188">
              <a:spcBef>
                <a:spcPts val="0"/>
              </a:spcBef>
              <a:spcAft>
                <a:spcPts val="1800"/>
              </a:spcAft>
              <a:buClr>
                <a:srgbClr val="7B8284"/>
              </a:buClr>
            </a:pPr>
            <a:r>
              <a:rPr lang="en-US" sz="2000" b="1" dirty="0">
                <a:solidFill>
                  <a:srgbClr val="DC6148"/>
                </a:solidFill>
              </a:rPr>
              <a:t>Inclusive</a:t>
            </a:r>
            <a:r>
              <a:rPr lang="en-US" sz="2000" dirty="0">
                <a:solidFill>
                  <a:srgbClr val="7B8284"/>
                </a:solidFill>
              </a:rPr>
              <a:t> not exclusive</a:t>
            </a:r>
          </a:p>
          <a:p>
            <a:pPr marL="230188" indent="-230188">
              <a:spcBef>
                <a:spcPts val="0"/>
              </a:spcBef>
              <a:spcAft>
                <a:spcPts val="1800"/>
              </a:spcAft>
              <a:buClr>
                <a:srgbClr val="7B8284"/>
              </a:buClr>
            </a:pPr>
            <a:r>
              <a:rPr lang="en-US" sz="2000" b="1" dirty="0">
                <a:solidFill>
                  <a:srgbClr val="DC6148"/>
                </a:solidFill>
              </a:rPr>
              <a:t>Enhancement</a:t>
            </a:r>
            <a:r>
              <a:rPr lang="en-US" sz="2000" dirty="0">
                <a:solidFill>
                  <a:srgbClr val="7B8284"/>
                </a:solidFill>
              </a:rPr>
              <a:t> not displacement</a:t>
            </a:r>
          </a:p>
          <a:p>
            <a:pPr marL="230188" indent="-230188">
              <a:spcBef>
                <a:spcPts val="0"/>
              </a:spcBef>
              <a:spcAft>
                <a:spcPts val="1800"/>
              </a:spcAft>
              <a:buClr>
                <a:srgbClr val="7B8284"/>
              </a:buClr>
            </a:pPr>
            <a:r>
              <a:rPr lang="en-US" sz="2000" b="1" dirty="0">
                <a:solidFill>
                  <a:srgbClr val="DC6148"/>
                </a:solidFill>
              </a:rPr>
              <a:t>Meaning making </a:t>
            </a:r>
            <a:r>
              <a:rPr lang="en-US" sz="2000" dirty="0">
                <a:solidFill>
                  <a:srgbClr val="7B8284"/>
                </a:solidFill>
              </a:rPr>
              <a:t>not meaningless</a:t>
            </a:r>
          </a:p>
          <a:p>
            <a:pPr marL="230188" indent="-230188">
              <a:spcBef>
                <a:spcPts val="0"/>
              </a:spcBef>
              <a:spcAft>
                <a:spcPts val="1800"/>
              </a:spcAft>
              <a:buClr>
                <a:srgbClr val="7B8284"/>
              </a:buClr>
            </a:pPr>
            <a:r>
              <a:rPr lang="en-US" sz="2000" b="1" dirty="0">
                <a:solidFill>
                  <a:srgbClr val="DC6148"/>
                </a:solidFill>
              </a:rPr>
              <a:t>Creation</a:t>
            </a:r>
            <a:r>
              <a:rPr lang="en-US" sz="2000" dirty="0">
                <a:solidFill>
                  <a:srgbClr val="7B8284"/>
                </a:solidFill>
              </a:rPr>
              <a:t> not just consumption </a:t>
            </a:r>
          </a:p>
          <a:p>
            <a:pPr marL="230188" indent="-230188">
              <a:spcBef>
                <a:spcPts val="0"/>
              </a:spcBef>
              <a:spcAft>
                <a:spcPts val="1800"/>
              </a:spcAft>
              <a:buClr>
                <a:srgbClr val="7B8284"/>
              </a:buClr>
            </a:pPr>
            <a:r>
              <a:rPr lang="en-US" sz="2000" b="1" dirty="0">
                <a:solidFill>
                  <a:srgbClr val="DC6148"/>
                </a:solidFill>
              </a:rPr>
              <a:t>Tool for learning </a:t>
            </a:r>
            <a:r>
              <a:rPr lang="en-US" sz="2000" dirty="0">
                <a:solidFill>
                  <a:srgbClr val="7B8284"/>
                </a:solidFill>
              </a:rPr>
              <a:t>and teaching</a:t>
            </a:r>
          </a:p>
          <a:p>
            <a:pPr marL="230188" indent="-230188">
              <a:spcBef>
                <a:spcPts val="0"/>
              </a:spcBef>
              <a:spcAft>
                <a:spcPts val="1800"/>
              </a:spcAft>
              <a:buClr>
                <a:srgbClr val="7B8284"/>
              </a:buClr>
            </a:pPr>
            <a:r>
              <a:rPr lang="en-US" sz="2000" b="1" dirty="0">
                <a:solidFill>
                  <a:srgbClr val="DC6148"/>
                </a:solidFill>
              </a:rPr>
              <a:t>Lifeline</a:t>
            </a:r>
            <a:r>
              <a:rPr lang="en-US" sz="2000" dirty="0">
                <a:solidFill>
                  <a:srgbClr val="DC6148"/>
                </a:solidFill>
              </a:rPr>
              <a:t> </a:t>
            </a:r>
            <a:r>
              <a:rPr lang="en-US" sz="2000" b="1" dirty="0">
                <a:solidFill>
                  <a:srgbClr val="DC6148"/>
                </a:solidFill>
              </a:rPr>
              <a:t>for connections </a:t>
            </a:r>
            <a:r>
              <a:rPr lang="en-US" sz="2000" dirty="0">
                <a:solidFill>
                  <a:srgbClr val="7B8284"/>
                </a:solidFill>
              </a:rPr>
              <a:t>not disconnections</a:t>
            </a:r>
          </a:p>
        </p:txBody>
      </p:sp>
      <p:pic>
        <p:nvPicPr>
          <p:cNvPr id="13" name="Picture 12">
            <a:extLst>
              <a:ext uri="{FF2B5EF4-FFF2-40B4-BE49-F238E27FC236}">
                <a16:creationId xmlns:a16="http://schemas.microsoft.com/office/drawing/2014/main" id="{3A3D0DF1-56E7-6243-94C8-E1C9D98958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0766" y="4065538"/>
            <a:ext cx="2144125" cy="1429416"/>
          </a:xfrm>
          <a:prstGeom prst="rect">
            <a:avLst/>
          </a:prstGeom>
          <a:ln>
            <a:noFill/>
          </a:ln>
          <a:effectLst/>
        </p:spPr>
      </p:pic>
      <p:sp>
        <p:nvSpPr>
          <p:cNvPr id="8" name="TextBox 7">
            <a:extLst>
              <a:ext uri="{FF2B5EF4-FFF2-40B4-BE49-F238E27FC236}">
                <a16:creationId xmlns:a16="http://schemas.microsoft.com/office/drawing/2014/main" id="{68945AFC-E0F5-1B4E-8692-DAD1CB4E09D1}"/>
              </a:ext>
            </a:extLst>
          </p:cNvPr>
          <p:cNvSpPr txBox="1"/>
          <p:nvPr/>
        </p:nvSpPr>
        <p:spPr>
          <a:xfrm>
            <a:off x="5277871" y="5712488"/>
            <a:ext cx="3397020" cy="523220"/>
          </a:xfrm>
          <a:prstGeom prst="rect">
            <a:avLst/>
          </a:prstGeom>
          <a:noFill/>
        </p:spPr>
        <p:txBody>
          <a:bodyPr wrap="none" rtlCol="0">
            <a:spAutoFit/>
          </a:bodyPr>
          <a:lstStyle/>
          <a:p>
            <a:r>
              <a:rPr lang="en-US" sz="2800" i="1" dirty="0">
                <a:solidFill>
                  <a:srgbClr val="DC6148"/>
                </a:solidFill>
              </a:rPr>
              <a:t>…it’s never either/or</a:t>
            </a:r>
          </a:p>
        </p:txBody>
      </p:sp>
      <p:pic>
        <p:nvPicPr>
          <p:cNvPr id="12" name="Picture 11">
            <a:extLst>
              <a:ext uri="{FF2B5EF4-FFF2-40B4-BE49-F238E27FC236}">
                <a16:creationId xmlns:a16="http://schemas.microsoft.com/office/drawing/2014/main" id="{A37D08DB-857F-EC4C-8DDA-BE17C15E19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8823" y="1128837"/>
            <a:ext cx="2125997" cy="1417331"/>
          </a:xfrm>
          <a:prstGeom prst="rect">
            <a:avLst/>
          </a:prstGeom>
          <a:ln>
            <a:noFill/>
          </a:ln>
          <a:effectLst/>
        </p:spPr>
      </p:pic>
      <p:pic>
        <p:nvPicPr>
          <p:cNvPr id="14" name="Picture 13">
            <a:extLst>
              <a:ext uri="{FF2B5EF4-FFF2-40B4-BE49-F238E27FC236}">
                <a16:creationId xmlns:a16="http://schemas.microsoft.com/office/drawing/2014/main" id="{D54589E0-9BD2-C94A-A1EC-B939B1C2E2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30766" y="2592800"/>
            <a:ext cx="2125997" cy="1419287"/>
          </a:xfrm>
          <a:prstGeom prst="rect">
            <a:avLst/>
          </a:prstGeom>
          <a:ln>
            <a:noFill/>
          </a:ln>
          <a:effectLst/>
        </p:spPr>
      </p:pic>
    </p:spTree>
    <p:extLst>
      <p:ext uri="{BB962C8B-B14F-4D97-AF65-F5344CB8AC3E}">
        <p14:creationId xmlns:p14="http://schemas.microsoft.com/office/powerpoint/2010/main" val="3443394687"/>
      </p:ext>
    </p:extLst>
  </p:cSld>
  <p:clrMapOvr>
    <a:masterClrMapping/>
  </p:clrMapOvr>
</p:sld>
</file>

<file path=ppt/theme/theme1.xml><?xml version="1.0" encoding="utf-8"?>
<a:theme xmlns:a="http://schemas.openxmlformats.org/drawingml/2006/main" name="Office Theme">
  <a:themeElements>
    <a:clrScheme name="Custom 6">
      <a:dk1>
        <a:srgbClr val="7A8184"/>
      </a:dk1>
      <a:lt1>
        <a:srgbClr val="74588E"/>
      </a:lt1>
      <a:dk2>
        <a:srgbClr val="75935C"/>
      </a:dk2>
      <a:lt2>
        <a:srgbClr val="FFFEFE"/>
      </a:lt2>
      <a:accent1>
        <a:srgbClr val="DB6048"/>
      </a:accent1>
      <a:accent2>
        <a:srgbClr val="0081AE"/>
      </a:accent2>
      <a:accent3>
        <a:srgbClr val="E8B32A"/>
      </a:accent3>
      <a:accent4>
        <a:srgbClr val="DE587C"/>
      </a:accent4>
      <a:accent5>
        <a:srgbClr val="897465"/>
      </a:accent5>
      <a:accent6>
        <a:srgbClr val="585958"/>
      </a:accent6>
      <a:hlink>
        <a:srgbClr val="0081AE"/>
      </a:hlink>
      <a:folHlink>
        <a:srgbClr val="008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uffett Institute PPT STD TEMP_8 214 18" id="{81F87BC8-0675-F744-A420-330C177C8C84}" vid="{9246F7D0-C416-4444-83DA-E2B884D3D9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1248</TotalTime>
  <Words>1249</Words>
  <Application>Microsoft Macintosh PowerPoint</Application>
  <PresentationFormat>On-screen Show (4:3)</PresentationFormat>
  <Paragraphs>155</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ＭＳ Ｐゴシック</vt:lpstr>
      <vt:lpstr>Arial</vt:lpstr>
      <vt:lpstr>Arial Bold</vt:lpstr>
      <vt:lpstr>Calibri</vt:lpstr>
      <vt:lpstr>Office Theme</vt:lpstr>
      <vt:lpstr>PowerPoint Presentation</vt:lpstr>
      <vt:lpstr>Lead panelist</vt:lpstr>
      <vt:lpstr>PowerPoint Presentation</vt:lpstr>
      <vt:lpstr>PowerPoint Presentation</vt:lpstr>
      <vt:lpstr>Today’s key concepts</vt:lpstr>
      <vt:lpstr>Relationships matter most</vt:lpstr>
      <vt:lpstr>PowerPoint Presentation</vt:lpstr>
      <vt:lpstr>PowerPoint Presentation</vt:lpstr>
      <vt:lpstr>PowerPoint Presentation</vt:lpstr>
      <vt:lpstr>PowerPoint Presentation</vt:lpstr>
      <vt:lpstr>Media Mentors</vt:lpstr>
      <vt:lpstr>PowerPoint Presentation</vt:lpstr>
      <vt:lpstr>What is essential is invisible to the eye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Schmidtke</dc:creator>
  <cp:lastModifiedBy>Amy Mart</cp:lastModifiedBy>
  <cp:revision>16</cp:revision>
  <dcterms:created xsi:type="dcterms:W3CDTF">2020-10-23T14:06:16Z</dcterms:created>
  <dcterms:modified xsi:type="dcterms:W3CDTF">2020-10-28T18:30:28Z</dcterms:modified>
</cp:coreProperties>
</file>